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87" r:id="rId4"/>
    <p:sldId id="274" r:id="rId5"/>
    <p:sldId id="280" r:id="rId6"/>
    <p:sldId id="277" r:id="rId7"/>
    <p:sldId id="266" r:id="rId8"/>
    <p:sldId id="288" r:id="rId9"/>
    <p:sldId id="272" r:id="rId10"/>
    <p:sldId id="278" r:id="rId11"/>
    <p:sldId id="279" r:id="rId12"/>
    <p:sldId id="275" r:id="rId13"/>
    <p:sldId id="276" r:id="rId14"/>
    <p:sldId id="281" r:id="rId15"/>
    <p:sldId id="282" r:id="rId16"/>
    <p:sldId id="289" r:id="rId17"/>
    <p:sldId id="290" r:id="rId18"/>
    <p:sldId id="283" r:id="rId19"/>
    <p:sldId id="284" r:id="rId20"/>
    <p:sldId id="285" r:id="rId21"/>
    <p:sldId id="286" r:id="rId22"/>
    <p:sldId id="292" r:id="rId23"/>
    <p:sldId id="291" r:id="rId24"/>
  </p:sldIdLst>
  <p:sldSz cx="12192000" cy="6858000"/>
  <p:notesSz cx="6858000" cy="91440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2786" autoAdjust="0"/>
    <p:restoredTop sz="94660"/>
  </p:normalViewPr>
  <p:slideViewPr>
    <p:cSldViewPr snapToGrid="0">
      <p:cViewPr>
        <p:scale>
          <a:sx n="72" d="100"/>
          <a:sy n="72" d="100"/>
        </p:scale>
        <p:origin x="672" y="21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MX"/>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MX"/>
          </a:p>
        </p:txBody>
      </p:sp>
      <p:sp>
        <p:nvSpPr>
          <p:cNvPr id="4" name="Marcador de fecha 3"/>
          <p:cNvSpPr>
            <a:spLocks noGrp="1"/>
          </p:cNvSpPr>
          <p:nvPr>
            <p:ph type="dt" sz="half" idx="10"/>
          </p:nvPr>
        </p:nvSpPr>
        <p:spPr/>
        <p:txBody>
          <a:bodyPr/>
          <a:lstStyle/>
          <a:p>
            <a:fld id="{4DE7A082-0F26-4921-BDDA-8D82A768E38A}" type="datetimeFigureOut">
              <a:rPr lang="es-MX" smtClean="0"/>
              <a:t>19/04/2023</a:t>
            </a:fld>
            <a:endParaRPr lang="es-MX"/>
          </a:p>
        </p:txBody>
      </p:sp>
      <p:sp>
        <p:nvSpPr>
          <p:cNvPr id="5" name="Marcador de pie de página 4"/>
          <p:cNvSpPr>
            <a:spLocks noGrp="1"/>
          </p:cNvSpPr>
          <p:nvPr>
            <p:ph type="ftr" sz="quarter" idx="11"/>
          </p:nvPr>
        </p:nvSpPr>
        <p:spPr/>
        <p:txBody>
          <a:bodyPr/>
          <a:lstStyle/>
          <a:p>
            <a:endParaRPr lang="es-MX"/>
          </a:p>
        </p:txBody>
      </p:sp>
      <p:sp>
        <p:nvSpPr>
          <p:cNvPr id="6" name="Marcador de número de diapositiva 5"/>
          <p:cNvSpPr>
            <a:spLocks noGrp="1"/>
          </p:cNvSpPr>
          <p:nvPr>
            <p:ph type="sldNum" sz="quarter" idx="12"/>
          </p:nvPr>
        </p:nvSpPr>
        <p:spPr/>
        <p:txBody>
          <a:bodyPr/>
          <a:lstStyle/>
          <a:p>
            <a:fld id="{D709C9ED-0E10-4466-9BD6-486F9A807336}" type="slidenum">
              <a:rPr lang="es-MX" smtClean="0"/>
              <a:t>‹Nº›</a:t>
            </a:fld>
            <a:endParaRPr lang="es-MX"/>
          </a:p>
        </p:txBody>
      </p:sp>
    </p:spTree>
    <p:extLst>
      <p:ext uri="{BB962C8B-B14F-4D97-AF65-F5344CB8AC3E}">
        <p14:creationId xmlns:p14="http://schemas.microsoft.com/office/powerpoint/2010/main" val="36105454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MX"/>
          </a:p>
        </p:txBody>
      </p:sp>
      <p:sp>
        <p:nvSpPr>
          <p:cNvPr id="3" name="Marcador de texto vertical 2"/>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p:cNvSpPr>
            <a:spLocks noGrp="1"/>
          </p:cNvSpPr>
          <p:nvPr>
            <p:ph type="dt" sz="half" idx="10"/>
          </p:nvPr>
        </p:nvSpPr>
        <p:spPr/>
        <p:txBody>
          <a:bodyPr/>
          <a:lstStyle/>
          <a:p>
            <a:fld id="{4DE7A082-0F26-4921-BDDA-8D82A768E38A}" type="datetimeFigureOut">
              <a:rPr lang="es-MX" smtClean="0"/>
              <a:t>19/04/2023</a:t>
            </a:fld>
            <a:endParaRPr lang="es-MX"/>
          </a:p>
        </p:txBody>
      </p:sp>
      <p:sp>
        <p:nvSpPr>
          <p:cNvPr id="5" name="Marcador de pie de página 4"/>
          <p:cNvSpPr>
            <a:spLocks noGrp="1"/>
          </p:cNvSpPr>
          <p:nvPr>
            <p:ph type="ftr" sz="quarter" idx="11"/>
          </p:nvPr>
        </p:nvSpPr>
        <p:spPr/>
        <p:txBody>
          <a:bodyPr/>
          <a:lstStyle/>
          <a:p>
            <a:endParaRPr lang="es-MX"/>
          </a:p>
        </p:txBody>
      </p:sp>
      <p:sp>
        <p:nvSpPr>
          <p:cNvPr id="6" name="Marcador de número de diapositiva 5"/>
          <p:cNvSpPr>
            <a:spLocks noGrp="1"/>
          </p:cNvSpPr>
          <p:nvPr>
            <p:ph type="sldNum" sz="quarter" idx="12"/>
          </p:nvPr>
        </p:nvSpPr>
        <p:spPr/>
        <p:txBody>
          <a:bodyPr/>
          <a:lstStyle/>
          <a:p>
            <a:fld id="{D709C9ED-0E10-4466-9BD6-486F9A807336}" type="slidenum">
              <a:rPr lang="es-MX" smtClean="0"/>
              <a:t>‹Nº›</a:t>
            </a:fld>
            <a:endParaRPr lang="es-MX"/>
          </a:p>
        </p:txBody>
      </p:sp>
    </p:spTree>
    <p:extLst>
      <p:ext uri="{BB962C8B-B14F-4D97-AF65-F5344CB8AC3E}">
        <p14:creationId xmlns:p14="http://schemas.microsoft.com/office/powerpoint/2010/main" val="293294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MX"/>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p:cNvSpPr>
            <a:spLocks noGrp="1"/>
          </p:cNvSpPr>
          <p:nvPr>
            <p:ph type="dt" sz="half" idx="10"/>
          </p:nvPr>
        </p:nvSpPr>
        <p:spPr/>
        <p:txBody>
          <a:bodyPr/>
          <a:lstStyle/>
          <a:p>
            <a:fld id="{4DE7A082-0F26-4921-BDDA-8D82A768E38A}" type="datetimeFigureOut">
              <a:rPr lang="es-MX" smtClean="0"/>
              <a:t>19/04/2023</a:t>
            </a:fld>
            <a:endParaRPr lang="es-MX"/>
          </a:p>
        </p:txBody>
      </p:sp>
      <p:sp>
        <p:nvSpPr>
          <p:cNvPr id="5" name="Marcador de pie de página 4"/>
          <p:cNvSpPr>
            <a:spLocks noGrp="1"/>
          </p:cNvSpPr>
          <p:nvPr>
            <p:ph type="ftr" sz="quarter" idx="11"/>
          </p:nvPr>
        </p:nvSpPr>
        <p:spPr/>
        <p:txBody>
          <a:bodyPr/>
          <a:lstStyle/>
          <a:p>
            <a:endParaRPr lang="es-MX"/>
          </a:p>
        </p:txBody>
      </p:sp>
      <p:sp>
        <p:nvSpPr>
          <p:cNvPr id="6" name="Marcador de número de diapositiva 5"/>
          <p:cNvSpPr>
            <a:spLocks noGrp="1"/>
          </p:cNvSpPr>
          <p:nvPr>
            <p:ph type="sldNum" sz="quarter" idx="12"/>
          </p:nvPr>
        </p:nvSpPr>
        <p:spPr/>
        <p:txBody>
          <a:bodyPr/>
          <a:lstStyle/>
          <a:p>
            <a:fld id="{D709C9ED-0E10-4466-9BD6-486F9A807336}" type="slidenum">
              <a:rPr lang="es-MX" smtClean="0"/>
              <a:t>‹Nº›</a:t>
            </a:fld>
            <a:endParaRPr lang="es-MX"/>
          </a:p>
        </p:txBody>
      </p:sp>
    </p:spTree>
    <p:extLst>
      <p:ext uri="{BB962C8B-B14F-4D97-AF65-F5344CB8AC3E}">
        <p14:creationId xmlns:p14="http://schemas.microsoft.com/office/powerpoint/2010/main" val="4452677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MX"/>
          </a:p>
        </p:txBody>
      </p:sp>
      <p:sp>
        <p:nvSpPr>
          <p:cNvPr id="3" name="Marcador de contenido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p:cNvSpPr>
            <a:spLocks noGrp="1"/>
          </p:cNvSpPr>
          <p:nvPr>
            <p:ph type="dt" sz="half" idx="10"/>
          </p:nvPr>
        </p:nvSpPr>
        <p:spPr/>
        <p:txBody>
          <a:bodyPr/>
          <a:lstStyle/>
          <a:p>
            <a:fld id="{4DE7A082-0F26-4921-BDDA-8D82A768E38A}" type="datetimeFigureOut">
              <a:rPr lang="es-MX" smtClean="0"/>
              <a:t>19/04/2023</a:t>
            </a:fld>
            <a:endParaRPr lang="es-MX"/>
          </a:p>
        </p:txBody>
      </p:sp>
      <p:sp>
        <p:nvSpPr>
          <p:cNvPr id="5" name="Marcador de pie de página 4"/>
          <p:cNvSpPr>
            <a:spLocks noGrp="1"/>
          </p:cNvSpPr>
          <p:nvPr>
            <p:ph type="ftr" sz="quarter" idx="11"/>
          </p:nvPr>
        </p:nvSpPr>
        <p:spPr/>
        <p:txBody>
          <a:bodyPr/>
          <a:lstStyle/>
          <a:p>
            <a:endParaRPr lang="es-MX"/>
          </a:p>
        </p:txBody>
      </p:sp>
      <p:sp>
        <p:nvSpPr>
          <p:cNvPr id="6" name="Marcador de número de diapositiva 5"/>
          <p:cNvSpPr>
            <a:spLocks noGrp="1"/>
          </p:cNvSpPr>
          <p:nvPr>
            <p:ph type="sldNum" sz="quarter" idx="12"/>
          </p:nvPr>
        </p:nvSpPr>
        <p:spPr/>
        <p:txBody>
          <a:bodyPr/>
          <a:lstStyle/>
          <a:p>
            <a:fld id="{D709C9ED-0E10-4466-9BD6-486F9A807336}" type="slidenum">
              <a:rPr lang="es-MX" smtClean="0"/>
              <a:t>‹Nº›</a:t>
            </a:fld>
            <a:endParaRPr lang="es-MX"/>
          </a:p>
        </p:txBody>
      </p:sp>
    </p:spTree>
    <p:extLst>
      <p:ext uri="{BB962C8B-B14F-4D97-AF65-F5344CB8AC3E}">
        <p14:creationId xmlns:p14="http://schemas.microsoft.com/office/powerpoint/2010/main" val="36602053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MX"/>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el estilo de texto del patrón</a:t>
            </a:r>
          </a:p>
        </p:txBody>
      </p:sp>
      <p:sp>
        <p:nvSpPr>
          <p:cNvPr id="4" name="Marcador de fecha 3"/>
          <p:cNvSpPr>
            <a:spLocks noGrp="1"/>
          </p:cNvSpPr>
          <p:nvPr>
            <p:ph type="dt" sz="half" idx="10"/>
          </p:nvPr>
        </p:nvSpPr>
        <p:spPr/>
        <p:txBody>
          <a:bodyPr/>
          <a:lstStyle/>
          <a:p>
            <a:fld id="{4DE7A082-0F26-4921-BDDA-8D82A768E38A}" type="datetimeFigureOut">
              <a:rPr lang="es-MX" smtClean="0"/>
              <a:t>19/04/2023</a:t>
            </a:fld>
            <a:endParaRPr lang="es-MX"/>
          </a:p>
        </p:txBody>
      </p:sp>
      <p:sp>
        <p:nvSpPr>
          <p:cNvPr id="5" name="Marcador de pie de página 4"/>
          <p:cNvSpPr>
            <a:spLocks noGrp="1"/>
          </p:cNvSpPr>
          <p:nvPr>
            <p:ph type="ftr" sz="quarter" idx="11"/>
          </p:nvPr>
        </p:nvSpPr>
        <p:spPr/>
        <p:txBody>
          <a:bodyPr/>
          <a:lstStyle/>
          <a:p>
            <a:endParaRPr lang="es-MX"/>
          </a:p>
        </p:txBody>
      </p:sp>
      <p:sp>
        <p:nvSpPr>
          <p:cNvPr id="6" name="Marcador de número de diapositiva 5"/>
          <p:cNvSpPr>
            <a:spLocks noGrp="1"/>
          </p:cNvSpPr>
          <p:nvPr>
            <p:ph type="sldNum" sz="quarter" idx="12"/>
          </p:nvPr>
        </p:nvSpPr>
        <p:spPr/>
        <p:txBody>
          <a:bodyPr/>
          <a:lstStyle/>
          <a:p>
            <a:fld id="{D709C9ED-0E10-4466-9BD6-486F9A807336}" type="slidenum">
              <a:rPr lang="es-MX" smtClean="0"/>
              <a:t>‹Nº›</a:t>
            </a:fld>
            <a:endParaRPr lang="es-MX"/>
          </a:p>
        </p:txBody>
      </p:sp>
    </p:spTree>
    <p:extLst>
      <p:ext uri="{BB962C8B-B14F-4D97-AF65-F5344CB8AC3E}">
        <p14:creationId xmlns:p14="http://schemas.microsoft.com/office/powerpoint/2010/main" val="8861693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MX"/>
          </a:p>
        </p:txBody>
      </p:sp>
      <p:sp>
        <p:nvSpPr>
          <p:cNvPr id="3" name="Marcador de contenido 2"/>
          <p:cNvSpPr>
            <a:spLocks noGrp="1"/>
          </p:cNvSpPr>
          <p:nvPr>
            <p:ph sz="half" idx="1"/>
          </p:nvPr>
        </p:nvSpPr>
        <p:spPr>
          <a:xfrm>
            <a:off x="838200" y="1825625"/>
            <a:ext cx="51816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contenido 3"/>
          <p:cNvSpPr>
            <a:spLocks noGrp="1"/>
          </p:cNvSpPr>
          <p:nvPr>
            <p:ph sz="half" idx="2"/>
          </p:nvPr>
        </p:nvSpPr>
        <p:spPr>
          <a:xfrm>
            <a:off x="6172200" y="1825625"/>
            <a:ext cx="51816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Marcador de fecha 4"/>
          <p:cNvSpPr>
            <a:spLocks noGrp="1"/>
          </p:cNvSpPr>
          <p:nvPr>
            <p:ph type="dt" sz="half" idx="10"/>
          </p:nvPr>
        </p:nvSpPr>
        <p:spPr/>
        <p:txBody>
          <a:bodyPr/>
          <a:lstStyle/>
          <a:p>
            <a:fld id="{4DE7A082-0F26-4921-BDDA-8D82A768E38A}" type="datetimeFigureOut">
              <a:rPr lang="es-MX" smtClean="0"/>
              <a:t>19/04/2023</a:t>
            </a:fld>
            <a:endParaRPr lang="es-MX"/>
          </a:p>
        </p:txBody>
      </p:sp>
      <p:sp>
        <p:nvSpPr>
          <p:cNvPr id="6" name="Marcador de pie de página 5"/>
          <p:cNvSpPr>
            <a:spLocks noGrp="1"/>
          </p:cNvSpPr>
          <p:nvPr>
            <p:ph type="ftr" sz="quarter" idx="11"/>
          </p:nvPr>
        </p:nvSpPr>
        <p:spPr/>
        <p:txBody>
          <a:bodyPr/>
          <a:lstStyle/>
          <a:p>
            <a:endParaRPr lang="es-MX"/>
          </a:p>
        </p:txBody>
      </p:sp>
      <p:sp>
        <p:nvSpPr>
          <p:cNvPr id="7" name="Marcador de número de diapositiva 6"/>
          <p:cNvSpPr>
            <a:spLocks noGrp="1"/>
          </p:cNvSpPr>
          <p:nvPr>
            <p:ph type="sldNum" sz="quarter" idx="12"/>
          </p:nvPr>
        </p:nvSpPr>
        <p:spPr/>
        <p:txBody>
          <a:bodyPr/>
          <a:lstStyle/>
          <a:p>
            <a:fld id="{D709C9ED-0E10-4466-9BD6-486F9A807336}" type="slidenum">
              <a:rPr lang="es-MX" smtClean="0"/>
              <a:t>‹Nº›</a:t>
            </a:fld>
            <a:endParaRPr lang="es-MX"/>
          </a:p>
        </p:txBody>
      </p:sp>
    </p:spTree>
    <p:extLst>
      <p:ext uri="{BB962C8B-B14F-4D97-AF65-F5344CB8AC3E}">
        <p14:creationId xmlns:p14="http://schemas.microsoft.com/office/powerpoint/2010/main" val="40254822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a:t>Haga clic para modificar el estilo de título del patrón</a:t>
            </a:r>
            <a:endParaRPr lang="es-MX"/>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7" name="Marcador de fecha 6"/>
          <p:cNvSpPr>
            <a:spLocks noGrp="1"/>
          </p:cNvSpPr>
          <p:nvPr>
            <p:ph type="dt" sz="half" idx="10"/>
          </p:nvPr>
        </p:nvSpPr>
        <p:spPr/>
        <p:txBody>
          <a:bodyPr/>
          <a:lstStyle/>
          <a:p>
            <a:fld id="{4DE7A082-0F26-4921-BDDA-8D82A768E38A}" type="datetimeFigureOut">
              <a:rPr lang="es-MX" smtClean="0"/>
              <a:t>19/04/2023</a:t>
            </a:fld>
            <a:endParaRPr lang="es-MX"/>
          </a:p>
        </p:txBody>
      </p:sp>
      <p:sp>
        <p:nvSpPr>
          <p:cNvPr id="8" name="Marcador de pie de página 7"/>
          <p:cNvSpPr>
            <a:spLocks noGrp="1"/>
          </p:cNvSpPr>
          <p:nvPr>
            <p:ph type="ftr" sz="quarter" idx="11"/>
          </p:nvPr>
        </p:nvSpPr>
        <p:spPr/>
        <p:txBody>
          <a:bodyPr/>
          <a:lstStyle/>
          <a:p>
            <a:endParaRPr lang="es-MX"/>
          </a:p>
        </p:txBody>
      </p:sp>
      <p:sp>
        <p:nvSpPr>
          <p:cNvPr id="9" name="Marcador de número de diapositiva 8"/>
          <p:cNvSpPr>
            <a:spLocks noGrp="1"/>
          </p:cNvSpPr>
          <p:nvPr>
            <p:ph type="sldNum" sz="quarter" idx="12"/>
          </p:nvPr>
        </p:nvSpPr>
        <p:spPr/>
        <p:txBody>
          <a:bodyPr/>
          <a:lstStyle/>
          <a:p>
            <a:fld id="{D709C9ED-0E10-4466-9BD6-486F9A807336}" type="slidenum">
              <a:rPr lang="es-MX" smtClean="0"/>
              <a:t>‹Nº›</a:t>
            </a:fld>
            <a:endParaRPr lang="es-MX"/>
          </a:p>
        </p:txBody>
      </p:sp>
    </p:spTree>
    <p:extLst>
      <p:ext uri="{BB962C8B-B14F-4D97-AF65-F5344CB8AC3E}">
        <p14:creationId xmlns:p14="http://schemas.microsoft.com/office/powerpoint/2010/main" val="12009092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MX"/>
          </a:p>
        </p:txBody>
      </p:sp>
      <p:sp>
        <p:nvSpPr>
          <p:cNvPr id="3" name="Marcador de fecha 2"/>
          <p:cNvSpPr>
            <a:spLocks noGrp="1"/>
          </p:cNvSpPr>
          <p:nvPr>
            <p:ph type="dt" sz="half" idx="10"/>
          </p:nvPr>
        </p:nvSpPr>
        <p:spPr/>
        <p:txBody>
          <a:bodyPr/>
          <a:lstStyle/>
          <a:p>
            <a:fld id="{4DE7A082-0F26-4921-BDDA-8D82A768E38A}" type="datetimeFigureOut">
              <a:rPr lang="es-MX" smtClean="0"/>
              <a:t>19/04/2023</a:t>
            </a:fld>
            <a:endParaRPr lang="es-MX"/>
          </a:p>
        </p:txBody>
      </p:sp>
      <p:sp>
        <p:nvSpPr>
          <p:cNvPr id="4" name="Marcador de pie de página 3"/>
          <p:cNvSpPr>
            <a:spLocks noGrp="1"/>
          </p:cNvSpPr>
          <p:nvPr>
            <p:ph type="ftr" sz="quarter" idx="11"/>
          </p:nvPr>
        </p:nvSpPr>
        <p:spPr/>
        <p:txBody>
          <a:bodyPr/>
          <a:lstStyle/>
          <a:p>
            <a:endParaRPr lang="es-MX"/>
          </a:p>
        </p:txBody>
      </p:sp>
      <p:sp>
        <p:nvSpPr>
          <p:cNvPr id="5" name="Marcador de número de diapositiva 4"/>
          <p:cNvSpPr>
            <a:spLocks noGrp="1"/>
          </p:cNvSpPr>
          <p:nvPr>
            <p:ph type="sldNum" sz="quarter" idx="12"/>
          </p:nvPr>
        </p:nvSpPr>
        <p:spPr/>
        <p:txBody>
          <a:bodyPr/>
          <a:lstStyle/>
          <a:p>
            <a:fld id="{D709C9ED-0E10-4466-9BD6-486F9A807336}" type="slidenum">
              <a:rPr lang="es-MX" smtClean="0"/>
              <a:t>‹Nº›</a:t>
            </a:fld>
            <a:endParaRPr lang="es-MX"/>
          </a:p>
        </p:txBody>
      </p:sp>
    </p:spTree>
    <p:extLst>
      <p:ext uri="{BB962C8B-B14F-4D97-AF65-F5344CB8AC3E}">
        <p14:creationId xmlns:p14="http://schemas.microsoft.com/office/powerpoint/2010/main" val="26794633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4DE7A082-0F26-4921-BDDA-8D82A768E38A}" type="datetimeFigureOut">
              <a:rPr lang="es-MX" smtClean="0"/>
              <a:t>19/04/2023</a:t>
            </a:fld>
            <a:endParaRPr lang="es-MX"/>
          </a:p>
        </p:txBody>
      </p:sp>
      <p:sp>
        <p:nvSpPr>
          <p:cNvPr id="3" name="Marcador de pie de página 2"/>
          <p:cNvSpPr>
            <a:spLocks noGrp="1"/>
          </p:cNvSpPr>
          <p:nvPr>
            <p:ph type="ftr" sz="quarter" idx="11"/>
          </p:nvPr>
        </p:nvSpPr>
        <p:spPr/>
        <p:txBody>
          <a:bodyPr/>
          <a:lstStyle/>
          <a:p>
            <a:endParaRPr lang="es-MX"/>
          </a:p>
        </p:txBody>
      </p:sp>
      <p:sp>
        <p:nvSpPr>
          <p:cNvPr id="4" name="Marcador de número de diapositiva 3"/>
          <p:cNvSpPr>
            <a:spLocks noGrp="1"/>
          </p:cNvSpPr>
          <p:nvPr>
            <p:ph type="sldNum" sz="quarter" idx="12"/>
          </p:nvPr>
        </p:nvSpPr>
        <p:spPr/>
        <p:txBody>
          <a:bodyPr/>
          <a:lstStyle/>
          <a:p>
            <a:fld id="{D709C9ED-0E10-4466-9BD6-486F9A807336}" type="slidenum">
              <a:rPr lang="es-MX" smtClean="0"/>
              <a:t>‹Nº›</a:t>
            </a:fld>
            <a:endParaRPr lang="es-MX"/>
          </a:p>
        </p:txBody>
      </p:sp>
    </p:spTree>
    <p:extLst>
      <p:ext uri="{BB962C8B-B14F-4D97-AF65-F5344CB8AC3E}">
        <p14:creationId xmlns:p14="http://schemas.microsoft.com/office/powerpoint/2010/main" val="34375847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MX"/>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Marcador de fecha 4"/>
          <p:cNvSpPr>
            <a:spLocks noGrp="1"/>
          </p:cNvSpPr>
          <p:nvPr>
            <p:ph type="dt" sz="half" idx="10"/>
          </p:nvPr>
        </p:nvSpPr>
        <p:spPr/>
        <p:txBody>
          <a:bodyPr/>
          <a:lstStyle/>
          <a:p>
            <a:fld id="{4DE7A082-0F26-4921-BDDA-8D82A768E38A}" type="datetimeFigureOut">
              <a:rPr lang="es-MX" smtClean="0"/>
              <a:t>19/04/2023</a:t>
            </a:fld>
            <a:endParaRPr lang="es-MX"/>
          </a:p>
        </p:txBody>
      </p:sp>
      <p:sp>
        <p:nvSpPr>
          <p:cNvPr id="6" name="Marcador de pie de página 5"/>
          <p:cNvSpPr>
            <a:spLocks noGrp="1"/>
          </p:cNvSpPr>
          <p:nvPr>
            <p:ph type="ftr" sz="quarter" idx="11"/>
          </p:nvPr>
        </p:nvSpPr>
        <p:spPr/>
        <p:txBody>
          <a:bodyPr/>
          <a:lstStyle/>
          <a:p>
            <a:endParaRPr lang="es-MX"/>
          </a:p>
        </p:txBody>
      </p:sp>
      <p:sp>
        <p:nvSpPr>
          <p:cNvPr id="7" name="Marcador de número de diapositiva 6"/>
          <p:cNvSpPr>
            <a:spLocks noGrp="1"/>
          </p:cNvSpPr>
          <p:nvPr>
            <p:ph type="sldNum" sz="quarter" idx="12"/>
          </p:nvPr>
        </p:nvSpPr>
        <p:spPr/>
        <p:txBody>
          <a:bodyPr/>
          <a:lstStyle/>
          <a:p>
            <a:fld id="{D709C9ED-0E10-4466-9BD6-486F9A807336}" type="slidenum">
              <a:rPr lang="es-MX" smtClean="0"/>
              <a:t>‹Nº›</a:t>
            </a:fld>
            <a:endParaRPr lang="es-MX"/>
          </a:p>
        </p:txBody>
      </p:sp>
    </p:spTree>
    <p:extLst>
      <p:ext uri="{BB962C8B-B14F-4D97-AF65-F5344CB8AC3E}">
        <p14:creationId xmlns:p14="http://schemas.microsoft.com/office/powerpoint/2010/main" val="41640108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MX"/>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Marcador de fecha 4"/>
          <p:cNvSpPr>
            <a:spLocks noGrp="1"/>
          </p:cNvSpPr>
          <p:nvPr>
            <p:ph type="dt" sz="half" idx="10"/>
          </p:nvPr>
        </p:nvSpPr>
        <p:spPr/>
        <p:txBody>
          <a:bodyPr/>
          <a:lstStyle/>
          <a:p>
            <a:fld id="{4DE7A082-0F26-4921-BDDA-8D82A768E38A}" type="datetimeFigureOut">
              <a:rPr lang="es-MX" smtClean="0"/>
              <a:t>19/04/2023</a:t>
            </a:fld>
            <a:endParaRPr lang="es-MX"/>
          </a:p>
        </p:txBody>
      </p:sp>
      <p:sp>
        <p:nvSpPr>
          <p:cNvPr id="6" name="Marcador de pie de página 5"/>
          <p:cNvSpPr>
            <a:spLocks noGrp="1"/>
          </p:cNvSpPr>
          <p:nvPr>
            <p:ph type="ftr" sz="quarter" idx="11"/>
          </p:nvPr>
        </p:nvSpPr>
        <p:spPr/>
        <p:txBody>
          <a:bodyPr/>
          <a:lstStyle/>
          <a:p>
            <a:endParaRPr lang="es-MX"/>
          </a:p>
        </p:txBody>
      </p:sp>
      <p:sp>
        <p:nvSpPr>
          <p:cNvPr id="7" name="Marcador de número de diapositiva 6"/>
          <p:cNvSpPr>
            <a:spLocks noGrp="1"/>
          </p:cNvSpPr>
          <p:nvPr>
            <p:ph type="sldNum" sz="quarter" idx="12"/>
          </p:nvPr>
        </p:nvSpPr>
        <p:spPr/>
        <p:txBody>
          <a:bodyPr/>
          <a:lstStyle/>
          <a:p>
            <a:fld id="{D709C9ED-0E10-4466-9BD6-486F9A807336}" type="slidenum">
              <a:rPr lang="es-MX" smtClean="0"/>
              <a:t>‹Nº›</a:t>
            </a:fld>
            <a:endParaRPr lang="es-MX"/>
          </a:p>
        </p:txBody>
      </p:sp>
    </p:spTree>
    <p:extLst>
      <p:ext uri="{BB962C8B-B14F-4D97-AF65-F5344CB8AC3E}">
        <p14:creationId xmlns:p14="http://schemas.microsoft.com/office/powerpoint/2010/main" val="22639896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MX"/>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DE7A082-0F26-4921-BDDA-8D82A768E38A}" type="datetimeFigureOut">
              <a:rPr lang="es-MX" smtClean="0"/>
              <a:t>19/04/2023</a:t>
            </a:fld>
            <a:endParaRPr lang="es-MX"/>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09C9ED-0E10-4466-9BD6-486F9A807336}" type="slidenum">
              <a:rPr lang="es-MX" smtClean="0"/>
              <a:t>‹Nº›</a:t>
            </a:fld>
            <a:endParaRPr lang="es-MX"/>
          </a:p>
        </p:txBody>
      </p:sp>
    </p:spTree>
    <p:extLst>
      <p:ext uri="{BB962C8B-B14F-4D97-AF65-F5344CB8AC3E}">
        <p14:creationId xmlns:p14="http://schemas.microsoft.com/office/powerpoint/2010/main" val="7085308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hyperlink" Target="http://www.granmision.org.mx/" TargetMode="External"/></Relationships>
</file>

<file path=ppt/slides/_rels/slide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1.png"/><Relationship Id="rId4" Type="http://schemas.openxmlformats.org/officeDocument/2006/relationships/image" Target="../media/image1.jpg"/></Relationships>
</file>

<file path=ppt/slides/_rels/slide1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5.jp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16.png"/><Relationship Id="rId4" Type="http://schemas.openxmlformats.org/officeDocument/2006/relationships/image" Target="../media/image1.jpg"/></Relationships>
</file>

<file path=ppt/slides/_rels/slide2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png"/><Relationship Id="rId4" Type="http://schemas.openxmlformats.org/officeDocument/2006/relationships/image" Target="../media/image1.jpg"/></Relationships>
</file>

<file path=ppt/slides/_rels/slide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4.png"/><Relationship Id="rId4" Type="http://schemas.openxmlformats.org/officeDocument/2006/relationships/image" Target="../media/image1.jpg"/></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567727"/>
            <a:ext cx="9144000" cy="2387600"/>
          </a:xfrm>
        </p:spPr>
        <p:txBody>
          <a:bodyPr>
            <a:normAutofit/>
          </a:bodyPr>
          <a:lstStyle/>
          <a:p>
            <a:r>
              <a:rPr lang="es-MX" sz="6600" dirty="0">
                <a:solidFill>
                  <a:schemeClr val="accent4">
                    <a:lumMod val="75000"/>
                  </a:schemeClr>
                </a:solidFill>
                <a:latin typeface="Aharoni" panose="02010803020104030203" pitchFamily="2" charset="-79"/>
                <a:cs typeface="Aharoni" panose="02010803020104030203" pitchFamily="2" charset="-79"/>
              </a:rPr>
              <a:t>Misioneros de la Paz</a:t>
            </a:r>
          </a:p>
        </p:txBody>
      </p:sp>
      <p:sp>
        <p:nvSpPr>
          <p:cNvPr id="3" name="Subtítulo 2"/>
          <p:cNvSpPr>
            <a:spLocks noGrp="1"/>
          </p:cNvSpPr>
          <p:nvPr>
            <p:ph type="subTitle" idx="1"/>
          </p:nvPr>
        </p:nvSpPr>
        <p:spPr/>
        <p:txBody>
          <a:bodyPr>
            <a:normAutofit/>
          </a:bodyPr>
          <a:lstStyle/>
          <a:p>
            <a:r>
              <a:rPr lang="es-MX" sz="3200" dirty="0">
                <a:solidFill>
                  <a:schemeClr val="tx1">
                    <a:lumMod val="50000"/>
                    <a:lumOff val="50000"/>
                  </a:schemeClr>
                </a:solidFill>
                <a:latin typeface="Bookman Old Style" panose="02050604050505020204" pitchFamily="18" charset="0"/>
              </a:rPr>
              <a:t> Gran Misión Católica 2023 </a:t>
            </a:r>
          </a:p>
          <a:p>
            <a:r>
              <a:rPr lang="es-MX" sz="3200" dirty="0">
                <a:solidFill>
                  <a:schemeClr val="tx1">
                    <a:lumMod val="50000"/>
                    <a:lumOff val="50000"/>
                  </a:schemeClr>
                </a:solidFill>
                <a:latin typeface="Bookman Old Style" panose="02050604050505020204" pitchFamily="18" charset="0"/>
              </a:rPr>
              <a:t>“La Paz esté con ustedes” </a:t>
            </a:r>
            <a:r>
              <a:rPr lang="es-MX" sz="1800" dirty="0" err="1">
                <a:solidFill>
                  <a:schemeClr val="tx1">
                    <a:lumMod val="50000"/>
                    <a:lumOff val="50000"/>
                  </a:schemeClr>
                </a:solidFill>
                <a:latin typeface="Bookman Old Style" panose="02050604050505020204" pitchFamily="18" charset="0"/>
              </a:rPr>
              <a:t>Jn</a:t>
            </a:r>
            <a:r>
              <a:rPr lang="es-MX" sz="1800" dirty="0">
                <a:solidFill>
                  <a:schemeClr val="tx1">
                    <a:lumMod val="50000"/>
                    <a:lumOff val="50000"/>
                  </a:schemeClr>
                </a:solidFill>
                <a:latin typeface="Bookman Old Style" panose="02050604050505020204" pitchFamily="18" charset="0"/>
              </a:rPr>
              <a:t>. 20, 19 </a:t>
            </a:r>
            <a:endParaRPr lang="es-MX" sz="3200" dirty="0">
              <a:solidFill>
                <a:schemeClr val="tx1">
                  <a:lumMod val="50000"/>
                  <a:lumOff val="50000"/>
                </a:schemeClr>
              </a:solidFill>
              <a:latin typeface="Bookman Old Style" panose="02050604050505020204" pitchFamily="18" charset="0"/>
            </a:endParaRPr>
          </a:p>
        </p:txBody>
      </p:sp>
    </p:spTree>
    <p:extLst>
      <p:ext uri="{BB962C8B-B14F-4D97-AF65-F5344CB8AC3E}">
        <p14:creationId xmlns:p14="http://schemas.microsoft.com/office/powerpoint/2010/main" val="18919266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Rectangle 2">
            <a:extLst>
              <a:ext uri="{FF2B5EF4-FFF2-40B4-BE49-F238E27FC236}">
                <a16:creationId xmlns:a16="http://schemas.microsoft.com/office/drawing/2014/main" id="{20F2C174-B20E-1E68-A2A3-D56771590086}"/>
              </a:ext>
            </a:extLst>
          </p:cNvPr>
          <p:cNvSpPr>
            <a:spLocks noChangeArrowheads="1"/>
          </p:cNvSpPr>
          <p:nvPr/>
        </p:nvSpPr>
        <p:spPr bwMode="auto">
          <a:xfrm>
            <a:off x="4190710" y="1037621"/>
            <a:ext cx="18473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s-MX" sz="16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MX" sz="1600" b="0" i="0" u="none" strike="noStrike" cap="none" normalizeH="0" baseline="0" dirty="0">
              <a:ln>
                <a:noFill/>
              </a:ln>
              <a:solidFill>
                <a:schemeClr val="tx1"/>
              </a:solidFill>
              <a:effectLst/>
              <a:latin typeface="Arial" panose="020B0604020202020204" pitchFamily="34" charset="0"/>
            </a:endParaRPr>
          </a:p>
        </p:txBody>
      </p:sp>
      <p:sp>
        <p:nvSpPr>
          <p:cNvPr id="5" name="CuadroTexto 31">
            <a:extLst>
              <a:ext uri="{FF2B5EF4-FFF2-40B4-BE49-F238E27FC236}">
                <a16:creationId xmlns:a16="http://schemas.microsoft.com/office/drawing/2014/main" id="{C1234B6F-5035-3989-27E0-15B16B033A0F}"/>
              </a:ext>
            </a:extLst>
          </p:cNvPr>
          <p:cNvSpPr txBox="1"/>
          <p:nvPr/>
        </p:nvSpPr>
        <p:spPr>
          <a:xfrm>
            <a:off x="2213553" y="408645"/>
            <a:ext cx="7764893" cy="830997"/>
          </a:xfrm>
          <a:prstGeom prst="rect">
            <a:avLst/>
          </a:prstGeom>
          <a:noFill/>
        </p:spPr>
        <p:txBody>
          <a:bodyPr wrap="square" rtlCol="0">
            <a:spAutoFit/>
          </a:bodyPr>
          <a:lstStyle/>
          <a:p>
            <a:pPr algn="ctr"/>
            <a:r>
              <a:rPr lang="es-ES" sz="2400" b="1" dirty="0">
                <a:solidFill>
                  <a:schemeClr val="bg1">
                    <a:lumMod val="50000"/>
                  </a:schemeClr>
                </a:solidFill>
                <a:latin typeface="Aharoni" panose="02010803020104030203" pitchFamily="2" charset="-79"/>
                <a:cs typeface="Aharoni" panose="02010803020104030203" pitchFamily="2" charset="-79"/>
              </a:rPr>
              <a:t>MANUAL </a:t>
            </a:r>
          </a:p>
          <a:p>
            <a:pPr algn="ctr"/>
            <a:r>
              <a:rPr lang="es-ES" sz="2400" b="1" dirty="0">
                <a:solidFill>
                  <a:schemeClr val="accent4">
                    <a:lumMod val="75000"/>
                  </a:schemeClr>
                </a:solidFill>
                <a:latin typeface="Aharoni" panose="02010803020104030203" pitchFamily="2" charset="-79"/>
                <a:cs typeface="Aharoni" panose="02010803020104030203" pitchFamily="2" charset="-79"/>
              </a:rPr>
              <a:t>Gran Misión Católica 2023 </a:t>
            </a:r>
            <a:r>
              <a:rPr lang="es-ES" sz="2000" dirty="0">
                <a:solidFill>
                  <a:schemeClr val="bg1">
                    <a:lumMod val="50000"/>
                  </a:schemeClr>
                </a:solidFill>
                <a:latin typeface="+mj-lt"/>
                <a:cs typeface="Aharoni" panose="02010803020104030203" pitchFamily="2" charset="-79"/>
              </a:rPr>
              <a:t>“La paz este con ustedes”</a:t>
            </a:r>
          </a:p>
        </p:txBody>
      </p:sp>
      <p:pic>
        <p:nvPicPr>
          <p:cNvPr id="4" name="Imagen 3">
            <a:extLst>
              <a:ext uri="{FF2B5EF4-FFF2-40B4-BE49-F238E27FC236}">
                <a16:creationId xmlns:a16="http://schemas.microsoft.com/office/drawing/2014/main" id="{ED3C6B30-F7DB-E9CA-0EA1-610B32105189}"/>
              </a:ext>
            </a:extLst>
          </p:cNvPr>
          <p:cNvPicPr>
            <a:picLocks noChangeAspect="1"/>
          </p:cNvPicPr>
          <p:nvPr/>
        </p:nvPicPr>
        <p:blipFill>
          <a:blip r:embed="rId3"/>
          <a:stretch>
            <a:fillRect/>
          </a:stretch>
        </p:blipFill>
        <p:spPr>
          <a:xfrm>
            <a:off x="2714025" y="2028967"/>
            <a:ext cx="3399904" cy="4420388"/>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6" name="Marcador de contenido 2">
            <a:extLst>
              <a:ext uri="{FF2B5EF4-FFF2-40B4-BE49-F238E27FC236}">
                <a16:creationId xmlns:a16="http://schemas.microsoft.com/office/drawing/2014/main" id="{ED541003-8762-5A39-0CA5-E403F4FD7245}"/>
              </a:ext>
            </a:extLst>
          </p:cNvPr>
          <p:cNvSpPr>
            <a:spLocks noGrp="1"/>
          </p:cNvSpPr>
          <p:nvPr>
            <p:ph idx="1"/>
          </p:nvPr>
        </p:nvSpPr>
        <p:spPr>
          <a:xfrm>
            <a:off x="6517049" y="2263334"/>
            <a:ext cx="5114513" cy="3206852"/>
          </a:xfrm>
        </p:spPr>
        <p:txBody>
          <a:bodyPr>
            <a:normAutofit/>
          </a:bodyPr>
          <a:lstStyle/>
          <a:p>
            <a:pPr marL="0" indent="0">
              <a:buNone/>
            </a:pPr>
            <a:endParaRPr lang="es-MX" b="1" dirty="0">
              <a:solidFill>
                <a:schemeClr val="tx1">
                  <a:lumMod val="65000"/>
                  <a:lumOff val="35000"/>
                </a:schemeClr>
              </a:solidFill>
            </a:endParaRPr>
          </a:p>
          <a:p>
            <a:pPr marL="0" indent="0">
              <a:buNone/>
            </a:pPr>
            <a:endParaRPr lang="es-ES_tradnl" dirty="0">
              <a:solidFill>
                <a:schemeClr val="tx1">
                  <a:lumMod val="65000"/>
                  <a:lumOff val="35000"/>
                </a:schemeClr>
              </a:solidFill>
              <a:latin typeface="Cambria" panose="02040503050406030204" pitchFamily="18" charset="0"/>
              <a:ea typeface="Cambria" panose="02040503050406030204" pitchFamily="18" charset="0"/>
            </a:endParaRPr>
          </a:p>
          <a:p>
            <a:pPr marL="0" indent="0">
              <a:buNone/>
            </a:pPr>
            <a:r>
              <a:rPr lang="es-ES_tradnl" dirty="0">
                <a:solidFill>
                  <a:schemeClr val="tx1">
                    <a:lumMod val="65000"/>
                    <a:lumOff val="35000"/>
                  </a:schemeClr>
                </a:solidFill>
                <a:latin typeface="Cambria" panose="02040503050406030204" pitchFamily="18" charset="0"/>
                <a:ea typeface="Cambria" panose="02040503050406030204" pitchFamily="18" charset="0"/>
              </a:rPr>
              <a:t>Orientaciones para la organización.</a:t>
            </a:r>
          </a:p>
          <a:p>
            <a:pPr marL="0" indent="0">
              <a:buNone/>
            </a:pPr>
            <a:endParaRPr lang="es-ES_tradnl" dirty="0">
              <a:solidFill>
                <a:schemeClr val="tx1">
                  <a:lumMod val="65000"/>
                  <a:lumOff val="35000"/>
                </a:schemeClr>
              </a:solidFill>
              <a:latin typeface="Cambria" panose="02040503050406030204" pitchFamily="18" charset="0"/>
              <a:ea typeface="Cambria" panose="02040503050406030204" pitchFamily="18" charset="0"/>
            </a:endParaRPr>
          </a:p>
          <a:p>
            <a:pPr marL="0" indent="0">
              <a:buNone/>
            </a:pPr>
            <a:endParaRPr lang="es-MX" b="1" dirty="0">
              <a:solidFill>
                <a:schemeClr val="tx1">
                  <a:lumMod val="65000"/>
                  <a:lumOff val="35000"/>
                </a:schemeClr>
              </a:solidFill>
            </a:endParaRPr>
          </a:p>
        </p:txBody>
      </p:sp>
    </p:spTree>
    <p:extLst>
      <p:ext uri="{BB962C8B-B14F-4D97-AF65-F5344CB8AC3E}">
        <p14:creationId xmlns:p14="http://schemas.microsoft.com/office/powerpoint/2010/main" val="39256503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Rectangle 2">
            <a:extLst>
              <a:ext uri="{FF2B5EF4-FFF2-40B4-BE49-F238E27FC236}">
                <a16:creationId xmlns:a16="http://schemas.microsoft.com/office/drawing/2014/main" id="{20F2C174-B20E-1E68-A2A3-D56771590086}"/>
              </a:ext>
            </a:extLst>
          </p:cNvPr>
          <p:cNvSpPr>
            <a:spLocks noChangeArrowheads="1"/>
          </p:cNvSpPr>
          <p:nvPr/>
        </p:nvSpPr>
        <p:spPr bwMode="auto">
          <a:xfrm>
            <a:off x="4190710" y="1037621"/>
            <a:ext cx="18473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s-MX" sz="16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MX" sz="1600" b="0" i="0" u="none" strike="noStrike" cap="none" normalizeH="0" baseline="0" dirty="0">
              <a:ln>
                <a:noFill/>
              </a:ln>
              <a:solidFill>
                <a:schemeClr val="tx1"/>
              </a:solidFill>
              <a:effectLst/>
              <a:latin typeface="Arial" panose="020B0604020202020204" pitchFamily="34" charset="0"/>
            </a:endParaRPr>
          </a:p>
        </p:txBody>
      </p:sp>
      <p:sp>
        <p:nvSpPr>
          <p:cNvPr id="5" name="CuadroTexto 31">
            <a:extLst>
              <a:ext uri="{FF2B5EF4-FFF2-40B4-BE49-F238E27FC236}">
                <a16:creationId xmlns:a16="http://schemas.microsoft.com/office/drawing/2014/main" id="{C1234B6F-5035-3989-27E0-15B16B033A0F}"/>
              </a:ext>
            </a:extLst>
          </p:cNvPr>
          <p:cNvSpPr txBox="1"/>
          <p:nvPr/>
        </p:nvSpPr>
        <p:spPr>
          <a:xfrm>
            <a:off x="2213552" y="408645"/>
            <a:ext cx="7764893" cy="830997"/>
          </a:xfrm>
          <a:prstGeom prst="rect">
            <a:avLst/>
          </a:prstGeom>
          <a:noFill/>
          <a:effectLst>
            <a:outerShdw blurRad="63500" sx="102000" sy="102000" algn="ctr" rotWithShape="0">
              <a:prstClr val="black">
                <a:alpha val="40000"/>
              </a:prstClr>
            </a:outerShdw>
          </a:effectLst>
        </p:spPr>
        <p:txBody>
          <a:bodyPr wrap="square" rtlCol="0">
            <a:spAutoFit/>
          </a:bodyPr>
          <a:lstStyle/>
          <a:p>
            <a:pPr algn="ctr"/>
            <a:r>
              <a:rPr lang="es-ES" sz="2400" b="1" dirty="0">
                <a:solidFill>
                  <a:schemeClr val="bg1">
                    <a:lumMod val="50000"/>
                  </a:schemeClr>
                </a:solidFill>
                <a:latin typeface="Aharoni" panose="02010803020104030203" pitchFamily="2" charset="-79"/>
                <a:cs typeface="Aharoni" panose="02010803020104030203" pitchFamily="2" charset="-79"/>
              </a:rPr>
              <a:t>PÁGINA WEB </a:t>
            </a:r>
          </a:p>
          <a:p>
            <a:pPr algn="ctr"/>
            <a:r>
              <a:rPr lang="es-ES" sz="2400" b="1" dirty="0">
                <a:solidFill>
                  <a:schemeClr val="accent4">
                    <a:lumMod val="75000"/>
                  </a:schemeClr>
                </a:solidFill>
                <a:latin typeface="Aharoni" panose="02010803020104030203" pitchFamily="2" charset="-79"/>
                <a:cs typeface="Aharoni" panose="02010803020104030203" pitchFamily="2" charset="-79"/>
              </a:rPr>
              <a:t>Gran Misión Católica 2023 </a:t>
            </a:r>
            <a:r>
              <a:rPr lang="es-ES" sz="2000" dirty="0">
                <a:solidFill>
                  <a:schemeClr val="bg1">
                    <a:lumMod val="50000"/>
                  </a:schemeClr>
                </a:solidFill>
                <a:latin typeface="+mj-lt"/>
                <a:cs typeface="Aharoni" panose="02010803020104030203" pitchFamily="2" charset="-79"/>
              </a:rPr>
              <a:t>“La paz este con ustedes”</a:t>
            </a:r>
          </a:p>
        </p:txBody>
      </p:sp>
      <p:pic>
        <p:nvPicPr>
          <p:cNvPr id="3" name="Imagen 2">
            <a:extLst>
              <a:ext uri="{FF2B5EF4-FFF2-40B4-BE49-F238E27FC236}">
                <a16:creationId xmlns:a16="http://schemas.microsoft.com/office/drawing/2014/main" id="{35BE63F4-DEAB-041B-3448-113961B796A1}"/>
              </a:ext>
            </a:extLst>
          </p:cNvPr>
          <p:cNvPicPr>
            <a:picLocks noChangeAspect="1"/>
          </p:cNvPicPr>
          <p:nvPr/>
        </p:nvPicPr>
        <p:blipFill>
          <a:blip r:embed="rId3"/>
          <a:stretch>
            <a:fillRect/>
          </a:stretch>
        </p:blipFill>
        <p:spPr>
          <a:xfrm>
            <a:off x="1968297" y="1479897"/>
            <a:ext cx="8010148" cy="4080169"/>
          </a:xfrm>
          <a:prstGeom prst="rect">
            <a:avLst/>
          </a:prstGeom>
          <a:ln>
            <a:noFill/>
          </a:ln>
          <a:effectLst>
            <a:outerShdw blurRad="63500" sx="102000" sy="102000" algn="ctr" rotWithShape="0">
              <a:prstClr val="black">
                <a:alpha val="40000"/>
              </a:prstClr>
            </a:outerShdw>
          </a:effectLst>
        </p:spPr>
      </p:pic>
      <p:sp>
        <p:nvSpPr>
          <p:cNvPr id="7" name="CuadroTexto 6">
            <a:extLst>
              <a:ext uri="{FF2B5EF4-FFF2-40B4-BE49-F238E27FC236}">
                <a16:creationId xmlns:a16="http://schemas.microsoft.com/office/drawing/2014/main" id="{0E23A7E8-77FA-A01D-9B20-8D14592471F8}"/>
              </a:ext>
            </a:extLst>
          </p:cNvPr>
          <p:cNvSpPr txBox="1"/>
          <p:nvPr/>
        </p:nvSpPr>
        <p:spPr>
          <a:xfrm>
            <a:off x="2994834" y="5688494"/>
            <a:ext cx="6096000" cy="1077218"/>
          </a:xfrm>
          <a:prstGeom prst="rect">
            <a:avLst/>
          </a:prstGeom>
          <a:noFill/>
        </p:spPr>
        <p:txBody>
          <a:bodyPr wrap="square">
            <a:spAutoFit/>
          </a:bodyPr>
          <a:lstStyle/>
          <a:p>
            <a:pPr algn="ctr"/>
            <a:r>
              <a:rPr lang="es-ES" sz="2800" b="1" dirty="0">
                <a:solidFill>
                  <a:schemeClr val="tx1">
                    <a:lumMod val="50000"/>
                    <a:lumOff val="50000"/>
                  </a:schemeClr>
                </a:solidFill>
                <a:latin typeface="Aharoni" panose="02010803020104030203" pitchFamily="2" charset="-79"/>
                <a:cs typeface="Aharoni" panose="02010803020104030203" pitchFamily="2" charset="-79"/>
              </a:rPr>
              <a:t>Descarga de Materiales</a:t>
            </a:r>
          </a:p>
          <a:p>
            <a:pPr algn="ctr"/>
            <a:r>
              <a:rPr lang="es-ES" sz="3600" b="1" dirty="0">
                <a:solidFill>
                  <a:schemeClr val="accent4">
                    <a:lumMod val="50000"/>
                  </a:schemeClr>
                </a:solidFill>
                <a:latin typeface="Aharoni" panose="02010803020104030203" pitchFamily="2" charset="-79"/>
                <a:cs typeface="Aharoni" panose="02010803020104030203" pitchFamily="2" charset="-79"/>
                <a:hlinkClick r:id="rId4"/>
              </a:rPr>
              <a:t>www.granmision.org.mx</a:t>
            </a:r>
            <a:r>
              <a:rPr lang="es-ES" sz="3600" b="1" dirty="0">
                <a:solidFill>
                  <a:schemeClr val="accent4">
                    <a:lumMod val="50000"/>
                  </a:schemeClr>
                </a:solidFill>
                <a:latin typeface="Aharoni" panose="02010803020104030203" pitchFamily="2" charset="-79"/>
                <a:cs typeface="Aharoni" panose="02010803020104030203" pitchFamily="2" charset="-79"/>
              </a:rPr>
              <a:t>  </a:t>
            </a:r>
          </a:p>
        </p:txBody>
      </p:sp>
    </p:spTree>
    <p:extLst>
      <p:ext uri="{BB962C8B-B14F-4D97-AF65-F5344CB8AC3E}">
        <p14:creationId xmlns:p14="http://schemas.microsoft.com/office/powerpoint/2010/main" val="21302412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ctrTitle"/>
          </p:nvPr>
        </p:nvSpPr>
        <p:spPr>
          <a:xfrm>
            <a:off x="1364511" y="1811736"/>
            <a:ext cx="9757144" cy="2387600"/>
          </a:xfrm>
        </p:spPr>
        <p:txBody>
          <a:bodyPr>
            <a:normAutofit/>
          </a:bodyPr>
          <a:lstStyle/>
          <a:p>
            <a:r>
              <a:rPr lang="es-MX" sz="6600" dirty="0">
                <a:solidFill>
                  <a:schemeClr val="accent4">
                    <a:lumMod val="75000"/>
                  </a:schemeClr>
                </a:solidFill>
                <a:latin typeface="Aharoni" panose="02010803020104030203" pitchFamily="2" charset="-79"/>
                <a:cs typeface="Aharoni" panose="02010803020104030203" pitchFamily="2" charset="-79"/>
              </a:rPr>
              <a:t>Conversatorios por la Paz</a:t>
            </a:r>
          </a:p>
        </p:txBody>
      </p:sp>
    </p:spTree>
    <p:extLst>
      <p:ext uri="{BB962C8B-B14F-4D97-AF65-F5344CB8AC3E}">
        <p14:creationId xmlns:p14="http://schemas.microsoft.com/office/powerpoint/2010/main" val="39878004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3" name="Conversatorios por la Paz">
            <a:hlinkClick r:id="" action="ppaction://media"/>
            <a:extLst>
              <a:ext uri="{FF2B5EF4-FFF2-40B4-BE49-F238E27FC236}">
                <a16:creationId xmlns:a16="http://schemas.microsoft.com/office/drawing/2014/main" id="{7DF2F4A5-B6B6-A568-1ECB-74482E20CC9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219200" y="685800"/>
            <a:ext cx="9753600" cy="548640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184601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492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838200" y="1210699"/>
            <a:ext cx="10515600" cy="1325563"/>
          </a:xfrm>
        </p:spPr>
        <p:txBody>
          <a:bodyPr/>
          <a:lstStyle/>
          <a:p>
            <a:r>
              <a:rPr lang="es-MX" b="1" dirty="0">
                <a:solidFill>
                  <a:schemeClr val="accent4">
                    <a:lumMod val="75000"/>
                  </a:schemeClr>
                </a:solidFill>
                <a:latin typeface="Aharoni" panose="02010803020104030203" pitchFamily="2" charset="-79"/>
                <a:cs typeface="Aharoni" panose="02010803020104030203" pitchFamily="2" charset="-79"/>
              </a:rPr>
              <a:t>¿Qué es un conversatorio?</a:t>
            </a:r>
          </a:p>
        </p:txBody>
      </p:sp>
      <p:sp>
        <p:nvSpPr>
          <p:cNvPr id="3" name="Marcador de contenido 2"/>
          <p:cNvSpPr>
            <a:spLocks noGrp="1"/>
          </p:cNvSpPr>
          <p:nvPr>
            <p:ph idx="1"/>
          </p:nvPr>
        </p:nvSpPr>
        <p:spPr>
          <a:xfrm>
            <a:off x="838200" y="2671199"/>
            <a:ext cx="10515600" cy="2697214"/>
          </a:xfrm>
        </p:spPr>
        <p:txBody>
          <a:bodyPr>
            <a:normAutofit/>
          </a:bodyPr>
          <a:lstStyle/>
          <a:p>
            <a:pPr marL="0" indent="0" algn="just">
              <a:buNone/>
            </a:pPr>
            <a:r>
              <a:rPr lang="es-MX" dirty="0"/>
              <a:t>Se trata de un espacio de diálogo horizontal donde se construyen aprendizajes con la interacción de todas las personas. Los participantes pueden ser de 6 a 150 personas, los cuales se dividen en grupos más pequeños para favorecer la intervención de todos. La base de la propuesta está en el diálogo realizado en un ambiente de respeto y cuidado mutuo.</a:t>
            </a:r>
          </a:p>
        </p:txBody>
      </p:sp>
    </p:spTree>
    <p:extLst>
      <p:ext uri="{BB962C8B-B14F-4D97-AF65-F5344CB8AC3E}">
        <p14:creationId xmlns:p14="http://schemas.microsoft.com/office/powerpoint/2010/main" val="2587374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Marcador de contenido 2"/>
          <p:cNvSpPr>
            <a:spLocks noGrp="1"/>
          </p:cNvSpPr>
          <p:nvPr>
            <p:ph idx="1"/>
          </p:nvPr>
        </p:nvSpPr>
        <p:spPr>
          <a:xfrm>
            <a:off x="838200" y="1170040"/>
            <a:ext cx="10515600" cy="4947931"/>
          </a:xfrm>
        </p:spPr>
        <p:txBody>
          <a:bodyPr/>
          <a:lstStyle/>
          <a:p>
            <a:pPr marL="0" indent="0" algn="just">
              <a:buNone/>
            </a:pPr>
            <a:endParaRPr lang="es-MX" dirty="0"/>
          </a:p>
          <a:p>
            <a:pPr marL="0" indent="0" algn="just">
              <a:buNone/>
            </a:pPr>
            <a:endParaRPr lang="es-MX" dirty="0"/>
          </a:p>
          <a:p>
            <a:pPr marL="0" indent="0" algn="just">
              <a:buNone/>
            </a:pPr>
            <a:r>
              <a:rPr lang="es-MX" dirty="0"/>
              <a:t>En el conversatorio la participación es plural, se elaboran preguntas sobre un tema determinado y todas las personas participan. Existen dos niveles de diálogo: </a:t>
            </a:r>
          </a:p>
          <a:p>
            <a:pPr marL="0" indent="0" algn="just">
              <a:buNone/>
            </a:pPr>
            <a:r>
              <a:rPr lang="es-MX" dirty="0"/>
              <a:t>	1) un primer nivel de diálogo donde las personas conversan 	sobre un tema y </a:t>
            </a:r>
          </a:p>
          <a:p>
            <a:pPr marL="0" indent="0" algn="just">
              <a:buNone/>
            </a:pPr>
            <a:r>
              <a:rPr lang="es-MX" dirty="0"/>
              <a:t>	2) un segundo nivel de donde las personas conversan sobre las 	resonancias de lo escuchado y construyen consensos grupales.</a:t>
            </a:r>
          </a:p>
        </p:txBody>
      </p:sp>
    </p:spTree>
    <p:extLst>
      <p:ext uri="{BB962C8B-B14F-4D97-AF65-F5344CB8AC3E}">
        <p14:creationId xmlns:p14="http://schemas.microsoft.com/office/powerpoint/2010/main" val="33482970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50886E30-54D4-B3EC-EB98-D4C1BE1F3BDF}"/>
              </a:ext>
            </a:extLst>
          </p:cNvPr>
          <p:cNvPicPr>
            <a:picLocks noChangeAspect="1"/>
          </p:cNvPicPr>
          <p:nvPr/>
        </p:nvPicPr>
        <p:blipFill rotWithShape="1">
          <a:blip r:embed="rId2"/>
          <a:srcRect l="6235" t="6997" r="14246" b="8776"/>
          <a:stretch/>
        </p:blipFill>
        <p:spPr>
          <a:xfrm>
            <a:off x="6445007" y="2345302"/>
            <a:ext cx="5144481" cy="4193726"/>
          </a:xfrm>
          <a:prstGeom prst="rect">
            <a:avLst/>
          </a:prstGeom>
        </p:spPr>
      </p:pic>
      <p:pic>
        <p:nvPicPr>
          <p:cNvPr id="11" name="Imagen 10">
            <a:extLst>
              <a:ext uri="{FF2B5EF4-FFF2-40B4-BE49-F238E27FC236}">
                <a16:creationId xmlns:a16="http://schemas.microsoft.com/office/drawing/2014/main" id="{E52DDF3A-8150-D4C9-D508-113117B1CAAC}"/>
              </a:ext>
            </a:extLst>
          </p:cNvPr>
          <p:cNvPicPr>
            <a:picLocks noChangeAspect="1"/>
          </p:cNvPicPr>
          <p:nvPr/>
        </p:nvPicPr>
        <p:blipFill rotWithShape="1">
          <a:blip r:embed="rId3"/>
          <a:srcRect l="7661" t="9678" r="14324" b="8689"/>
          <a:stretch/>
        </p:blipFill>
        <p:spPr>
          <a:xfrm>
            <a:off x="602513" y="2345302"/>
            <a:ext cx="5144481" cy="4193726"/>
          </a:xfrm>
          <a:prstGeom prst="rect">
            <a:avLst/>
          </a:prstGeom>
        </p:spPr>
      </p:pic>
      <p:pic>
        <p:nvPicPr>
          <p:cNvPr id="13" name="Imagen 12" descr="Forma&#10;&#10;Descripción generada automáticamente">
            <a:extLst>
              <a:ext uri="{FF2B5EF4-FFF2-40B4-BE49-F238E27FC236}">
                <a16:creationId xmlns:a16="http://schemas.microsoft.com/office/drawing/2014/main" id="{F743BD15-19D2-30CA-DA90-C6C4B6E90477}"/>
              </a:ext>
            </a:extLst>
          </p:cNvPr>
          <p:cNvPicPr>
            <a:picLocks noGrp="1" noRot="1" noChangeAspect="1" noMove="1" noResize="1" noEditPoints="1" noAdjustHandles="1" noChangeArrowheads="1" noChangeShapeType="1" noCrop="1"/>
          </p:cNvPicPr>
          <p:nvPr/>
        </p:nvPicPr>
        <p:blipFill rotWithShape="1">
          <a:blip r:embed="rId4">
            <a:extLst>
              <a:ext uri="{28A0092B-C50C-407E-A947-70E740481C1C}">
                <a14:useLocalDpi xmlns:a14="http://schemas.microsoft.com/office/drawing/2010/main" val="0"/>
              </a:ext>
            </a:extLst>
          </a:blip>
          <a:srcRect b="71813"/>
          <a:stretch/>
        </p:blipFill>
        <p:spPr>
          <a:xfrm>
            <a:off x="0" y="4763"/>
            <a:ext cx="12192000" cy="1930364"/>
          </a:xfrm>
          <a:prstGeom prst="rect">
            <a:avLst/>
          </a:prstGeom>
        </p:spPr>
      </p:pic>
      <p:sp>
        <p:nvSpPr>
          <p:cNvPr id="2" name="Título 1"/>
          <p:cNvSpPr>
            <a:spLocks noGrp="1"/>
          </p:cNvSpPr>
          <p:nvPr>
            <p:ph type="title"/>
          </p:nvPr>
        </p:nvSpPr>
        <p:spPr>
          <a:xfrm>
            <a:off x="1407242" y="971190"/>
            <a:ext cx="9377516" cy="1027737"/>
          </a:xfrm>
        </p:spPr>
        <p:txBody>
          <a:bodyPr>
            <a:normAutofit/>
          </a:bodyPr>
          <a:lstStyle/>
          <a:p>
            <a:pPr algn="ctr"/>
            <a:r>
              <a:rPr lang="es-MX" b="1" dirty="0">
                <a:solidFill>
                  <a:schemeClr val="accent4">
                    <a:lumMod val="75000"/>
                  </a:schemeClr>
                </a:solidFill>
                <a:latin typeface="Aharoni" panose="02010803020104030203" pitchFamily="2" charset="-79"/>
                <a:cs typeface="Aharoni" panose="02010803020104030203" pitchFamily="2" charset="-79"/>
              </a:rPr>
              <a:t>Temática de los Conversatorios</a:t>
            </a:r>
          </a:p>
        </p:txBody>
      </p:sp>
    </p:spTree>
    <p:extLst>
      <p:ext uri="{BB962C8B-B14F-4D97-AF65-F5344CB8AC3E}">
        <p14:creationId xmlns:p14="http://schemas.microsoft.com/office/powerpoint/2010/main" val="512292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Imagen 12" descr="Forma&#10;&#10;Descripción generada automáticamente">
            <a:extLst>
              <a:ext uri="{FF2B5EF4-FFF2-40B4-BE49-F238E27FC236}">
                <a16:creationId xmlns:a16="http://schemas.microsoft.com/office/drawing/2014/main" id="{F743BD15-19D2-30CA-DA90-C6C4B6E90477}"/>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b="71813"/>
          <a:stretch/>
        </p:blipFill>
        <p:spPr>
          <a:xfrm>
            <a:off x="0" y="4763"/>
            <a:ext cx="12192000" cy="1930364"/>
          </a:xfrm>
          <a:prstGeom prst="rect">
            <a:avLst/>
          </a:prstGeom>
        </p:spPr>
      </p:pic>
      <p:sp>
        <p:nvSpPr>
          <p:cNvPr id="2" name="Título 1"/>
          <p:cNvSpPr>
            <a:spLocks noGrp="1"/>
          </p:cNvSpPr>
          <p:nvPr>
            <p:ph type="title"/>
          </p:nvPr>
        </p:nvSpPr>
        <p:spPr>
          <a:xfrm>
            <a:off x="1407242" y="971190"/>
            <a:ext cx="9377516" cy="1027737"/>
          </a:xfrm>
        </p:spPr>
        <p:txBody>
          <a:bodyPr>
            <a:normAutofit/>
          </a:bodyPr>
          <a:lstStyle/>
          <a:p>
            <a:pPr algn="ctr"/>
            <a:r>
              <a:rPr lang="es-MX" b="1" dirty="0">
                <a:solidFill>
                  <a:schemeClr val="accent4">
                    <a:lumMod val="75000"/>
                  </a:schemeClr>
                </a:solidFill>
                <a:latin typeface="Aharoni" panose="02010803020104030203" pitchFamily="2" charset="-79"/>
                <a:cs typeface="Aharoni" panose="02010803020104030203" pitchFamily="2" charset="-79"/>
              </a:rPr>
              <a:t>Temática de los Conversatorios</a:t>
            </a:r>
          </a:p>
        </p:txBody>
      </p:sp>
      <p:pic>
        <p:nvPicPr>
          <p:cNvPr id="4" name="Imagen 3">
            <a:extLst>
              <a:ext uri="{FF2B5EF4-FFF2-40B4-BE49-F238E27FC236}">
                <a16:creationId xmlns:a16="http://schemas.microsoft.com/office/drawing/2014/main" id="{A7783CA2-4758-3D74-AF9A-F9DD9C15F951}"/>
              </a:ext>
            </a:extLst>
          </p:cNvPr>
          <p:cNvPicPr>
            <a:picLocks noChangeAspect="1"/>
          </p:cNvPicPr>
          <p:nvPr/>
        </p:nvPicPr>
        <p:blipFill rotWithShape="1">
          <a:blip r:embed="rId3"/>
          <a:srcRect l="7417" t="9069" r="3958" b="2101"/>
          <a:stretch/>
        </p:blipFill>
        <p:spPr>
          <a:xfrm>
            <a:off x="301256" y="2397641"/>
            <a:ext cx="5794744" cy="4061637"/>
          </a:xfrm>
          <a:prstGeom prst="rect">
            <a:avLst/>
          </a:prstGeom>
        </p:spPr>
      </p:pic>
      <p:pic>
        <p:nvPicPr>
          <p:cNvPr id="6" name="Imagen 5">
            <a:extLst>
              <a:ext uri="{FF2B5EF4-FFF2-40B4-BE49-F238E27FC236}">
                <a16:creationId xmlns:a16="http://schemas.microsoft.com/office/drawing/2014/main" id="{F0315799-92D8-E230-FE5D-B33A3DF9B93B}"/>
              </a:ext>
            </a:extLst>
          </p:cNvPr>
          <p:cNvPicPr>
            <a:picLocks noChangeAspect="1"/>
          </p:cNvPicPr>
          <p:nvPr/>
        </p:nvPicPr>
        <p:blipFill rotWithShape="1">
          <a:blip r:embed="rId4"/>
          <a:srcRect l="7501" t="12040" r="12141" b="7457"/>
          <a:stretch/>
        </p:blipFill>
        <p:spPr>
          <a:xfrm>
            <a:off x="6918251" y="2397641"/>
            <a:ext cx="4972493" cy="3625703"/>
          </a:xfrm>
          <a:prstGeom prst="rect">
            <a:avLst/>
          </a:prstGeom>
        </p:spPr>
      </p:pic>
    </p:spTree>
    <p:extLst>
      <p:ext uri="{BB962C8B-B14F-4D97-AF65-F5344CB8AC3E}">
        <p14:creationId xmlns:p14="http://schemas.microsoft.com/office/powerpoint/2010/main" val="21854470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1976284" y="365125"/>
            <a:ext cx="9377516" cy="1325563"/>
          </a:xfrm>
        </p:spPr>
        <p:txBody>
          <a:bodyPr>
            <a:normAutofit/>
          </a:bodyPr>
          <a:lstStyle/>
          <a:p>
            <a:r>
              <a:rPr lang="es-MX" b="1" dirty="0">
                <a:solidFill>
                  <a:schemeClr val="accent4">
                    <a:lumMod val="75000"/>
                  </a:schemeClr>
                </a:solidFill>
                <a:latin typeface="Aharoni" panose="02010803020104030203" pitchFamily="2" charset="-79"/>
                <a:cs typeface="Aharoni" panose="02010803020104030203" pitchFamily="2" charset="-79"/>
              </a:rPr>
              <a:t>¿Cuáles son sus características?</a:t>
            </a:r>
          </a:p>
        </p:txBody>
      </p:sp>
      <p:sp>
        <p:nvSpPr>
          <p:cNvPr id="3" name="Marcador de contenido 2"/>
          <p:cNvSpPr>
            <a:spLocks noGrp="1"/>
          </p:cNvSpPr>
          <p:nvPr>
            <p:ph idx="1"/>
          </p:nvPr>
        </p:nvSpPr>
        <p:spPr>
          <a:xfrm>
            <a:off x="838200" y="2061598"/>
            <a:ext cx="10515600" cy="4351338"/>
          </a:xfrm>
        </p:spPr>
        <p:txBody>
          <a:bodyPr/>
          <a:lstStyle/>
          <a:p>
            <a:pPr marL="514350" indent="-514350">
              <a:buAutoNum type="arabicPeriod"/>
            </a:pPr>
            <a:r>
              <a:rPr lang="es-MX" dirty="0"/>
              <a:t>Se generan grupos con un número de participantes que permite la participación de todas las personas. </a:t>
            </a:r>
          </a:p>
          <a:p>
            <a:pPr marL="514350" indent="-514350">
              <a:buAutoNum type="arabicPeriod"/>
            </a:pPr>
            <a:endParaRPr lang="es-MX" dirty="0"/>
          </a:p>
          <a:p>
            <a:pPr marL="514350" indent="-514350">
              <a:buAutoNum type="arabicPeriod"/>
            </a:pPr>
            <a:r>
              <a:rPr lang="es-MX" dirty="0"/>
              <a:t>Se integran personas dispuestas a dialogar y construir junto con otros y otras; los protagonistas son todos los participantes quienes conversan analizan y proponen.</a:t>
            </a:r>
          </a:p>
        </p:txBody>
      </p:sp>
    </p:spTree>
    <p:extLst>
      <p:ext uri="{BB962C8B-B14F-4D97-AF65-F5344CB8AC3E}">
        <p14:creationId xmlns:p14="http://schemas.microsoft.com/office/powerpoint/2010/main" val="38793019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Marcador de contenido 2"/>
          <p:cNvSpPr>
            <a:spLocks noGrp="1"/>
          </p:cNvSpPr>
          <p:nvPr>
            <p:ph idx="1"/>
          </p:nvPr>
        </p:nvSpPr>
        <p:spPr>
          <a:xfrm>
            <a:off x="1150374" y="1868131"/>
            <a:ext cx="10203426" cy="4456318"/>
          </a:xfrm>
        </p:spPr>
        <p:txBody>
          <a:bodyPr/>
          <a:lstStyle/>
          <a:p>
            <a:pPr marL="0" indent="0" algn="just">
              <a:buNone/>
            </a:pPr>
            <a:r>
              <a:rPr lang="es-MX" dirty="0"/>
              <a:t>3. Se propone un tema y unas preguntas que se construyen previamente para animar la construcción de conocimientos. </a:t>
            </a:r>
          </a:p>
          <a:p>
            <a:pPr marL="0" indent="0">
              <a:buNone/>
            </a:pPr>
            <a:endParaRPr lang="es-MX" dirty="0"/>
          </a:p>
          <a:p>
            <a:pPr marL="0" indent="0" algn="just">
              <a:buNone/>
            </a:pPr>
            <a:r>
              <a:rPr lang="es-MX" dirty="0"/>
              <a:t>4. Se crea un ambiente de escucha mutua que favorece la sensibilización de las personas para estar atentas a lo que la palabra del otro (a) le interpela. </a:t>
            </a:r>
          </a:p>
          <a:p>
            <a:pPr marL="0" indent="0">
              <a:buNone/>
            </a:pPr>
            <a:endParaRPr lang="es-MX" dirty="0"/>
          </a:p>
          <a:p>
            <a:pPr marL="0" indent="0" algn="just">
              <a:buNone/>
            </a:pPr>
            <a:r>
              <a:rPr lang="es-MX" dirty="0"/>
              <a:t>5. Se anima a la atención profunda en lo que internamente provoca la palabra del otro para ubicar claridades grupales.</a:t>
            </a:r>
          </a:p>
        </p:txBody>
      </p:sp>
      <p:sp>
        <p:nvSpPr>
          <p:cNvPr id="2" name="Título 1">
            <a:extLst>
              <a:ext uri="{FF2B5EF4-FFF2-40B4-BE49-F238E27FC236}">
                <a16:creationId xmlns:a16="http://schemas.microsoft.com/office/drawing/2014/main" id="{6628473C-B7ED-189B-3203-CA346ABE6D28}"/>
              </a:ext>
            </a:extLst>
          </p:cNvPr>
          <p:cNvSpPr>
            <a:spLocks noGrp="1"/>
          </p:cNvSpPr>
          <p:nvPr>
            <p:ph type="title"/>
          </p:nvPr>
        </p:nvSpPr>
        <p:spPr>
          <a:xfrm>
            <a:off x="1976284" y="365125"/>
            <a:ext cx="9377516" cy="1325563"/>
          </a:xfrm>
        </p:spPr>
        <p:txBody>
          <a:bodyPr>
            <a:normAutofit/>
          </a:bodyPr>
          <a:lstStyle/>
          <a:p>
            <a:r>
              <a:rPr lang="es-MX" b="1" dirty="0">
                <a:solidFill>
                  <a:schemeClr val="accent4">
                    <a:lumMod val="75000"/>
                  </a:schemeClr>
                </a:solidFill>
                <a:latin typeface="Aharoni" panose="02010803020104030203" pitchFamily="2" charset="-79"/>
                <a:cs typeface="Aharoni" panose="02010803020104030203" pitchFamily="2" charset="-79"/>
              </a:rPr>
              <a:t>¿Cuáles son sus características?</a:t>
            </a:r>
          </a:p>
        </p:txBody>
      </p:sp>
    </p:spTree>
    <p:extLst>
      <p:ext uri="{BB962C8B-B14F-4D97-AF65-F5344CB8AC3E}">
        <p14:creationId xmlns:p14="http://schemas.microsoft.com/office/powerpoint/2010/main" val="18263394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2030818" y="365125"/>
            <a:ext cx="9322981" cy="1325563"/>
          </a:xfrm>
        </p:spPr>
        <p:txBody>
          <a:bodyPr/>
          <a:lstStyle/>
          <a:p>
            <a:r>
              <a:rPr lang="es-MX" b="1" dirty="0">
                <a:solidFill>
                  <a:schemeClr val="accent4">
                    <a:lumMod val="75000"/>
                  </a:schemeClr>
                </a:solidFill>
                <a:latin typeface="Aharoni" panose="02010803020104030203" pitchFamily="2" charset="-79"/>
                <a:cs typeface="Aharoni" panose="02010803020104030203" pitchFamily="2" charset="-79"/>
              </a:rPr>
              <a:t>Programa del Encuentro</a:t>
            </a:r>
          </a:p>
        </p:txBody>
      </p:sp>
      <p:sp>
        <p:nvSpPr>
          <p:cNvPr id="3" name="Marcador de contenido 2"/>
          <p:cNvSpPr>
            <a:spLocks noGrp="1"/>
          </p:cNvSpPr>
          <p:nvPr>
            <p:ph idx="1"/>
          </p:nvPr>
        </p:nvSpPr>
        <p:spPr>
          <a:xfrm>
            <a:off x="2030818" y="2263334"/>
            <a:ext cx="9322982" cy="3206852"/>
          </a:xfrm>
        </p:spPr>
        <p:txBody>
          <a:bodyPr>
            <a:normAutofit/>
          </a:bodyPr>
          <a:lstStyle/>
          <a:p>
            <a:pPr marL="0" indent="0">
              <a:buNone/>
            </a:pPr>
            <a:r>
              <a:rPr lang="es-ES_tradnl" dirty="0">
                <a:solidFill>
                  <a:schemeClr val="tx1">
                    <a:lumMod val="65000"/>
                    <a:lumOff val="35000"/>
                  </a:schemeClr>
                </a:solidFill>
                <a:latin typeface="Cambria" panose="02040503050406030204" pitchFamily="18" charset="0"/>
                <a:ea typeface="Cambria" panose="02040503050406030204" pitchFamily="18" charset="0"/>
              </a:rPr>
              <a:t>20 min. Lectio Divina.</a:t>
            </a:r>
          </a:p>
          <a:p>
            <a:pPr marL="0" indent="0">
              <a:buNone/>
            </a:pPr>
            <a:r>
              <a:rPr lang="es-ES_tradnl" dirty="0">
                <a:solidFill>
                  <a:schemeClr val="tx1">
                    <a:lumMod val="65000"/>
                    <a:lumOff val="35000"/>
                  </a:schemeClr>
                </a:solidFill>
                <a:latin typeface="Cambria" panose="02040503050406030204" pitchFamily="18" charset="0"/>
                <a:ea typeface="Cambria" panose="02040503050406030204" pitchFamily="18" charset="0"/>
              </a:rPr>
              <a:t>05 min. Palabras de Don José Antonio Fernández</a:t>
            </a:r>
          </a:p>
          <a:p>
            <a:pPr marL="0" indent="0">
              <a:buNone/>
            </a:pPr>
            <a:r>
              <a:rPr lang="es-ES_tradnl" dirty="0">
                <a:solidFill>
                  <a:schemeClr val="tx1">
                    <a:lumMod val="65000"/>
                    <a:lumOff val="35000"/>
                  </a:schemeClr>
                </a:solidFill>
                <a:latin typeface="Cambria" panose="02040503050406030204" pitchFamily="18" charset="0"/>
                <a:ea typeface="Cambria" panose="02040503050406030204" pitchFamily="18" charset="0"/>
              </a:rPr>
              <a:t>20 min. ¿Cómo vivir nuestra Gran Misión Católica 2023?</a:t>
            </a:r>
          </a:p>
          <a:p>
            <a:pPr marL="0" indent="0">
              <a:buNone/>
            </a:pPr>
            <a:r>
              <a:rPr lang="es-ES_tradnl" dirty="0">
                <a:solidFill>
                  <a:schemeClr val="tx1">
                    <a:lumMod val="65000"/>
                    <a:lumOff val="35000"/>
                  </a:schemeClr>
                </a:solidFill>
                <a:latin typeface="Cambria" panose="02040503050406030204" pitchFamily="18" charset="0"/>
                <a:ea typeface="Cambria" panose="02040503050406030204" pitchFamily="18" charset="0"/>
              </a:rPr>
              <a:t>20 min. Conversatorios por la Paz</a:t>
            </a:r>
          </a:p>
          <a:p>
            <a:pPr marL="0" indent="0">
              <a:buNone/>
            </a:pPr>
            <a:r>
              <a:rPr lang="es-ES_tradnl" dirty="0">
                <a:solidFill>
                  <a:schemeClr val="tx1">
                    <a:lumMod val="65000"/>
                    <a:lumOff val="35000"/>
                  </a:schemeClr>
                </a:solidFill>
                <a:latin typeface="Cambria" panose="02040503050406030204" pitchFamily="18" charset="0"/>
                <a:ea typeface="Cambria" panose="02040503050406030204" pitchFamily="18" charset="0"/>
              </a:rPr>
              <a:t>10 min. Dudas y Preguntas</a:t>
            </a:r>
          </a:p>
          <a:p>
            <a:pPr marL="0" indent="0">
              <a:buNone/>
            </a:pPr>
            <a:endParaRPr lang="es-MX" b="1" dirty="0">
              <a:solidFill>
                <a:schemeClr val="tx1">
                  <a:lumMod val="65000"/>
                  <a:lumOff val="35000"/>
                </a:schemeClr>
              </a:solidFill>
            </a:endParaRPr>
          </a:p>
        </p:txBody>
      </p:sp>
    </p:spTree>
    <p:extLst>
      <p:ext uri="{BB962C8B-B14F-4D97-AF65-F5344CB8AC3E}">
        <p14:creationId xmlns:p14="http://schemas.microsoft.com/office/powerpoint/2010/main" val="35443842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1858296" y="365125"/>
            <a:ext cx="9495503" cy="1325563"/>
          </a:xfrm>
        </p:spPr>
        <p:txBody>
          <a:bodyPr>
            <a:normAutofit/>
          </a:bodyPr>
          <a:lstStyle/>
          <a:p>
            <a:r>
              <a:rPr lang="es-MX" b="1" dirty="0">
                <a:solidFill>
                  <a:schemeClr val="accent4">
                    <a:lumMod val="75000"/>
                  </a:schemeClr>
                </a:solidFill>
                <a:latin typeface="Aharoni" panose="02010803020104030203" pitchFamily="2" charset="-79"/>
                <a:cs typeface="Aharoni" panose="02010803020104030203" pitchFamily="2" charset="-79"/>
              </a:rPr>
              <a:t>¿Qué se necesita preparar con anterioridad?</a:t>
            </a:r>
          </a:p>
        </p:txBody>
      </p:sp>
      <p:sp>
        <p:nvSpPr>
          <p:cNvPr id="3" name="Marcador de contenido 2"/>
          <p:cNvSpPr>
            <a:spLocks noGrp="1"/>
          </p:cNvSpPr>
          <p:nvPr>
            <p:ph idx="1"/>
          </p:nvPr>
        </p:nvSpPr>
        <p:spPr>
          <a:xfrm>
            <a:off x="838200" y="2281083"/>
            <a:ext cx="10515600" cy="3895879"/>
          </a:xfrm>
        </p:spPr>
        <p:txBody>
          <a:bodyPr/>
          <a:lstStyle/>
          <a:p>
            <a:pPr marL="514350" indent="-514350">
              <a:buAutoNum type="arabicPeriod"/>
            </a:pPr>
            <a:r>
              <a:rPr lang="es-MX" dirty="0"/>
              <a:t>Es necesario buscar un lugar adecuado. </a:t>
            </a:r>
          </a:p>
          <a:p>
            <a:pPr marL="514350" indent="-514350">
              <a:buAutoNum type="arabicPeriod"/>
            </a:pPr>
            <a:r>
              <a:rPr lang="es-MX" dirty="0"/>
              <a:t>Tener sillas suficientes para todas las personas. </a:t>
            </a:r>
          </a:p>
          <a:p>
            <a:pPr marL="514350" indent="-514350">
              <a:buAutoNum type="arabicPeriod"/>
            </a:pPr>
            <a:r>
              <a:rPr lang="es-MX" dirty="0"/>
              <a:t>Formalizar las invitaciones correspondientes. </a:t>
            </a:r>
          </a:p>
          <a:p>
            <a:pPr marL="514350" indent="-514350">
              <a:buAutoNum type="arabicPeriod"/>
            </a:pPr>
            <a:r>
              <a:rPr lang="es-MX" dirty="0"/>
              <a:t>Contar con personas que moderen la participación en los grupos. </a:t>
            </a:r>
          </a:p>
          <a:p>
            <a:pPr marL="514350" indent="-514350" algn="just">
              <a:buAutoNum type="arabicPeriod"/>
            </a:pPr>
            <a:r>
              <a:rPr lang="es-MX" dirty="0"/>
              <a:t>La elaboración de minutas será de gran relevancia para documentar los procesos de diálogo y representarán la memoria de estos espacios y la delimitación de los acuerdos.</a:t>
            </a:r>
          </a:p>
        </p:txBody>
      </p:sp>
    </p:spTree>
    <p:extLst>
      <p:ext uri="{BB962C8B-B14F-4D97-AF65-F5344CB8AC3E}">
        <p14:creationId xmlns:p14="http://schemas.microsoft.com/office/powerpoint/2010/main" val="20710321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1936954" y="365125"/>
            <a:ext cx="9416845" cy="1325563"/>
          </a:xfrm>
        </p:spPr>
        <p:txBody>
          <a:bodyPr>
            <a:normAutofit/>
          </a:bodyPr>
          <a:lstStyle/>
          <a:p>
            <a:r>
              <a:rPr lang="es-MX" b="1" dirty="0">
                <a:solidFill>
                  <a:schemeClr val="accent4">
                    <a:lumMod val="75000"/>
                  </a:schemeClr>
                </a:solidFill>
                <a:latin typeface="Aharoni" panose="02010803020104030203" pitchFamily="2" charset="-79"/>
                <a:cs typeface="Aharoni" panose="02010803020104030203" pitchFamily="2" charset="-79"/>
              </a:rPr>
              <a:t>¿Qué alcance pretende?</a:t>
            </a:r>
          </a:p>
        </p:txBody>
      </p:sp>
      <p:sp>
        <p:nvSpPr>
          <p:cNvPr id="3" name="Marcador de contenido 2"/>
          <p:cNvSpPr>
            <a:spLocks noGrp="1"/>
          </p:cNvSpPr>
          <p:nvPr>
            <p:ph idx="1"/>
          </p:nvPr>
        </p:nvSpPr>
        <p:spPr/>
        <p:txBody>
          <a:bodyPr>
            <a:normAutofit fontScale="85000" lnSpcReduction="20000"/>
          </a:bodyPr>
          <a:lstStyle/>
          <a:p>
            <a:pPr marL="514350" indent="-514350" algn="just">
              <a:buAutoNum type="arabicPeriod"/>
            </a:pPr>
            <a:r>
              <a:rPr lang="es-MX" dirty="0"/>
              <a:t>Esta herramienta permite construir propuestas de manera participativa en grupos amplios, donde los asistentes se apropian de lo construido de forma colectiva y permite construir acuerdos con respecto a los proyectos locales o la organización comunitaria. </a:t>
            </a:r>
          </a:p>
          <a:p>
            <a:pPr marL="514350" indent="-514350" algn="just">
              <a:buAutoNum type="arabicPeriod"/>
            </a:pPr>
            <a:endParaRPr lang="es-MX" dirty="0"/>
          </a:p>
          <a:p>
            <a:pPr marL="514350" indent="-514350" algn="just">
              <a:buAutoNum type="arabicPeriod"/>
            </a:pPr>
            <a:r>
              <a:rPr lang="es-MX" dirty="0"/>
              <a:t>Los conversatorios tienen la capacidad de adaptarse a la condiciones de los asistentes para conversar desde la disposición de cada persona y construir propuestas desde la condición de cada grupo. Además, se aprende a ubicar inquietudes comunes que permitan construir acciones concretas para la paz.</a:t>
            </a:r>
          </a:p>
          <a:p>
            <a:pPr marL="514350" indent="-514350" algn="just">
              <a:buAutoNum type="arabicPeriod"/>
            </a:pPr>
            <a:endParaRPr lang="es-MX" dirty="0"/>
          </a:p>
          <a:p>
            <a:pPr marL="514350" indent="-514350" algn="just">
              <a:buAutoNum type="arabicPeriod"/>
            </a:pPr>
            <a:r>
              <a:rPr lang="es-MX" dirty="0"/>
              <a:t>En el caso de los Conversatorios por la Paz se pretende recuperar aprendizajes para prevenir la violencia en los diferentes ámbitos de vida social y comunitaria: hogar, familia, calle, escuela, trabajo, grupo, sociedad, etc.</a:t>
            </a:r>
          </a:p>
        </p:txBody>
      </p:sp>
    </p:spTree>
    <p:extLst>
      <p:ext uri="{BB962C8B-B14F-4D97-AF65-F5344CB8AC3E}">
        <p14:creationId xmlns:p14="http://schemas.microsoft.com/office/powerpoint/2010/main" val="26407673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 name="La amistad social – El Video del Papa 7 – Julio 2021">
            <a:hlinkClick r:id="" action="ppaction://media"/>
            <a:extLst>
              <a:ext uri="{FF2B5EF4-FFF2-40B4-BE49-F238E27FC236}">
                <a16:creationId xmlns:a16="http://schemas.microsoft.com/office/drawing/2014/main" id="{C0AF515B-D951-C01D-C34E-42C9BCE4BFA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219200" y="685800"/>
            <a:ext cx="9753600" cy="548640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4279693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540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1387577" y="2766218"/>
            <a:ext cx="9416845" cy="1325563"/>
          </a:xfrm>
        </p:spPr>
        <p:txBody>
          <a:bodyPr>
            <a:normAutofit/>
          </a:bodyPr>
          <a:lstStyle/>
          <a:p>
            <a:pPr algn="ctr"/>
            <a:r>
              <a:rPr lang="es-MX" b="1" dirty="0">
                <a:solidFill>
                  <a:schemeClr val="accent4">
                    <a:lumMod val="75000"/>
                  </a:schemeClr>
                </a:solidFill>
                <a:latin typeface="Aharoni" panose="02010803020104030203" pitchFamily="2" charset="-79"/>
                <a:cs typeface="Aharoni" panose="02010803020104030203" pitchFamily="2" charset="-79"/>
              </a:rPr>
              <a:t>Espacio para dudas y preguntas</a:t>
            </a:r>
          </a:p>
        </p:txBody>
      </p:sp>
    </p:spTree>
    <p:extLst>
      <p:ext uri="{BB962C8B-B14F-4D97-AF65-F5344CB8AC3E}">
        <p14:creationId xmlns:p14="http://schemas.microsoft.com/office/powerpoint/2010/main" val="15527598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5" name="Invitación a la Gran Misión Católica 2023">
            <a:hlinkClick r:id="" action="ppaction://media"/>
            <a:extLst>
              <a:ext uri="{FF2B5EF4-FFF2-40B4-BE49-F238E27FC236}">
                <a16:creationId xmlns:a16="http://schemas.microsoft.com/office/drawing/2014/main" id="{9B688B1F-92C3-D995-47D6-1CA281EC4B8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219200" y="685800"/>
            <a:ext cx="9753600" cy="548640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431773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401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ctrTitle"/>
          </p:nvPr>
        </p:nvSpPr>
        <p:spPr>
          <a:xfrm>
            <a:off x="1364511" y="1811736"/>
            <a:ext cx="9757144" cy="2387600"/>
          </a:xfrm>
        </p:spPr>
        <p:txBody>
          <a:bodyPr>
            <a:normAutofit fontScale="90000"/>
          </a:bodyPr>
          <a:lstStyle/>
          <a:p>
            <a:r>
              <a:rPr lang="es-MX" sz="6600" dirty="0">
                <a:solidFill>
                  <a:schemeClr val="accent4">
                    <a:lumMod val="75000"/>
                  </a:schemeClr>
                </a:solidFill>
                <a:latin typeface="Aharoni" panose="02010803020104030203" pitchFamily="2" charset="-79"/>
                <a:cs typeface="Aharoni" panose="02010803020104030203" pitchFamily="2" charset="-79"/>
              </a:rPr>
              <a:t>¿Cómo vivir nuestra Gran Misión Católica 2023?</a:t>
            </a:r>
          </a:p>
        </p:txBody>
      </p:sp>
    </p:spTree>
    <p:extLst>
      <p:ext uri="{BB962C8B-B14F-4D97-AF65-F5344CB8AC3E}">
        <p14:creationId xmlns:p14="http://schemas.microsoft.com/office/powerpoint/2010/main" val="11663295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5" name="Al servicio de la paz – El Video del Papa 11 – Noviembre 2018">
            <a:hlinkClick r:id="" action="ppaction://media"/>
            <a:extLst>
              <a:ext uri="{FF2B5EF4-FFF2-40B4-BE49-F238E27FC236}">
                <a16:creationId xmlns:a16="http://schemas.microsoft.com/office/drawing/2014/main" id="{35229CC9-9A5F-19C2-B614-06369AE3992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219200" y="685800"/>
            <a:ext cx="9753600" cy="548640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536878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986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838200" y="787912"/>
            <a:ext cx="10515600" cy="1325563"/>
          </a:xfrm>
        </p:spPr>
        <p:txBody>
          <a:bodyPr/>
          <a:lstStyle/>
          <a:p>
            <a:r>
              <a:rPr lang="es-MX" b="1" dirty="0">
                <a:solidFill>
                  <a:schemeClr val="accent4">
                    <a:lumMod val="75000"/>
                  </a:schemeClr>
                </a:solidFill>
                <a:latin typeface="Aharoni" panose="02010803020104030203" pitchFamily="2" charset="-79"/>
                <a:cs typeface="Aharoni" panose="02010803020104030203" pitchFamily="2" charset="-79"/>
              </a:rPr>
              <a:t>Objetivo General </a:t>
            </a:r>
          </a:p>
        </p:txBody>
      </p:sp>
      <p:sp>
        <p:nvSpPr>
          <p:cNvPr id="3" name="Marcador de contenido 2"/>
          <p:cNvSpPr>
            <a:spLocks noGrp="1"/>
          </p:cNvSpPr>
          <p:nvPr>
            <p:ph idx="1"/>
          </p:nvPr>
        </p:nvSpPr>
        <p:spPr>
          <a:xfrm>
            <a:off x="838200" y="2360644"/>
            <a:ext cx="10515600" cy="2804741"/>
          </a:xfrm>
        </p:spPr>
        <p:txBody>
          <a:bodyPr>
            <a:normAutofit/>
          </a:bodyPr>
          <a:lstStyle/>
          <a:p>
            <a:pPr marL="0" indent="0">
              <a:buNone/>
            </a:pPr>
            <a:endParaRPr lang="es-MX" b="1" dirty="0"/>
          </a:p>
          <a:p>
            <a:pPr marL="0" indent="0" algn="ctr">
              <a:buNone/>
            </a:pPr>
            <a:r>
              <a:rPr lang="es-MX" b="1" dirty="0"/>
              <a:t> Como iglesia Arquidiocesana de Tlalnepantla, salir al encuentro de nuestros hermanos, para suscitar un diálogo comunitario a través de 4 conversatorios y junto con ellos,  iniciar un camino para la construcción de la Paz durante los meses de mayo y junio de 2023.</a:t>
            </a:r>
          </a:p>
          <a:p>
            <a:pPr marL="0" indent="0">
              <a:buNone/>
            </a:pPr>
            <a:endParaRPr lang="es-MX" b="1" dirty="0"/>
          </a:p>
        </p:txBody>
      </p:sp>
    </p:spTree>
    <p:extLst>
      <p:ext uri="{BB962C8B-B14F-4D97-AF65-F5344CB8AC3E}">
        <p14:creationId xmlns:p14="http://schemas.microsoft.com/office/powerpoint/2010/main" val="30648342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Elipse 1">
            <a:extLst>
              <a:ext uri="{FF2B5EF4-FFF2-40B4-BE49-F238E27FC236}">
                <a16:creationId xmlns:a16="http://schemas.microsoft.com/office/drawing/2014/main" id="{54DAC3EE-4EAD-3D33-4B18-5A6E6E6DC979}"/>
              </a:ext>
            </a:extLst>
          </p:cNvPr>
          <p:cNvSpPr>
            <a:spLocks noGrp="1" noRot="1" noMove="1" noResize="1" noEditPoints="1" noAdjustHandles="1" noChangeArrowheads="1" noChangeShapeType="1"/>
          </p:cNvSpPr>
          <p:nvPr/>
        </p:nvSpPr>
        <p:spPr>
          <a:xfrm>
            <a:off x="10243226" y="5014452"/>
            <a:ext cx="1837001" cy="180726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2" name="Rectangle 2">
            <a:extLst>
              <a:ext uri="{FF2B5EF4-FFF2-40B4-BE49-F238E27FC236}">
                <a16:creationId xmlns:a16="http://schemas.microsoft.com/office/drawing/2014/main" id="{20F2C174-B20E-1E68-A2A3-D56771590086}"/>
              </a:ext>
            </a:extLst>
          </p:cNvPr>
          <p:cNvSpPr>
            <a:spLocks noChangeArrowheads="1"/>
          </p:cNvSpPr>
          <p:nvPr/>
        </p:nvSpPr>
        <p:spPr bwMode="auto">
          <a:xfrm>
            <a:off x="4210166" y="1037621"/>
            <a:ext cx="18473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s-MX" sz="16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MX" sz="1600" b="0" i="0" u="none" strike="noStrike" cap="none" normalizeH="0" baseline="0" dirty="0">
              <a:ln>
                <a:noFill/>
              </a:ln>
              <a:solidFill>
                <a:schemeClr val="tx1"/>
              </a:solidFill>
              <a:effectLst/>
              <a:latin typeface="Arial" panose="020B0604020202020204" pitchFamily="34" charset="0"/>
            </a:endParaRPr>
          </a:p>
        </p:txBody>
      </p:sp>
      <p:sp>
        <p:nvSpPr>
          <p:cNvPr id="13" name="Rectangle 3">
            <a:extLst>
              <a:ext uri="{FF2B5EF4-FFF2-40B4-BE49-F238E27FC236}">
                <a16:creationId xmlns:a16="http://schemas.microsoft.com/office/drawing/2014/main" id="{C266CDE4-FCD5-8B91-474A-A78570452F68}"/>
              </a:ext>
            </a:extLst>
          </p:cNvPr>
          <p:cNvSpPr>
            <a:spLocks noChangeArrowheads="1"/>
          </p:cNvSpPr>
          <p:nvPr/>
        </p:nvSpPr>
        <p:spPr bwMode="auto">
          <a:xfrm>
            <a:off x="5652620" y="1916868"/>
            <a:ext cx="184731"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s-MX" sz="1800" b="0" i="0" u="none" strike="noStrike" cap="none" normalizeH="0" baseline="0" dirty="0">
                <a:ln>
                  <a:noFill/>
                </a:ln>
                <a:solidFill>
                  <a:schemeClr val="tx1"/>
                </a:solidFill>
                <a:effectLst/>
                <a:latin typeface="Arial" panose="020B0604020202020204" pitchFamily="34" charset="0"/>
              </a:rPr>
            </a:br>
            <a:endParaRPr kumimoji="0" lang="es-MX"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MX" sz="1800" b="0" i="0" u="none" strike="noStrike" cap="none" normalizeH="0" baseline="0" dirty="0">
              <a:ln>
                <a:noFill/>
              </a:ln>
              <a:solidFill>
                <a:schemeClr val="tx1"/>
              </a:solidFill>
              <a:effectLst/>
              <a:latin typeface="Arial" panose="020B0604020202020204" pitchFamily="34" charset="0"/>
            </a:endParaRPr>
          </a:p>
        </p:txBody>
      </p:sp>
      <p:sp>
        <p:nvSpPr>
          <p:cNvPr id="3" name="Título 1">
            <a:extLst>
              <a:ext uri="{FF2B5EF4-FFF2-40B4-BE49-F238E27FC236}">
                <a16:creationId xmlns:a16="http://schemas.microsoft.com/office/drawing/2014/main" id="{B46E8F44-D602-AFD5-97F7-E7E23EA55931}"/>
              </a:ext>
            </a:extLst>
          </p:cNvPr>
          <p:cNvSpPr>
            <a:spLocks noGrp="1"/>
          </p:cNvSpPr>
          <p:nvPr>
            <p:ph type="title"/>
          </p:nvPr>
        </p:nvSpPr>
        <p:spPr>
          <a:xfrm>
            <a:off x="838200" y="70156"/>
            <a:ext cx="10515600" cy="1325563"/>
          </a:xfrm>
        </p:spPr>
        <p:txBody>
          <a:bodyPr/>
          <a:lstStyle/>
          <a:p>
            <a:pPr algn="ctr"/>
            <a:r>
              <a:rPr lang="es-MX" b="1" dirty="0">
                <a:solidFill>
                  <a:schemeClr val="accent4">
                    <a:lumMod val="75000"/>
                  </a:schemeClr>
                </a:solidFill>
                <a:latin typeface="Aharoni" panose="02010803020104030203" pitchFamily="2" charset="-79"/>
                <a:cs typeface="Aharoni" panose="02010803020104030203" pitchFamily="2" charset="-79"/>
              </a:rPr>
              <a:t>Identidad de la Gran Misión </a:t>
            </a:r>
          </a:p>
        </p:txBody>
      </p:sp>
      <p:pic>
        <p:nvPicPr>
          <p:cNvPr id="5" name="Imagen 4" descr="Texto&#10;&#10;Descripción generada automáticamente">
            <a:extLst>
              <a:ext uri="{FF2B5EF4-FFF2-40B4-BE49-F238E27FC236}">
                <a16:creationId xmlns:a16="http://schemas.microsoft.com/office/drawing/2014/main" id="{6377180E-8136-85C7-5D87-34CE84F042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2407" y="2363184"/>
            <a:ext cx="3283254" cy="4173794"/>
          </a:xfrm>
          <a:prstGeom prst="rect">
            <a:avLst/>
          </a:prstGeom>
        </p:spPr>
      </p:pic>
      <p:sp>
        <p:nvSpPr>
          <p:cNvPr id="7" name="CuadroTexto 6">
            <a:extLst>
              <a:ext uri="{FF2B5EF4-FFF2-40B4-BE49-F238E27FC236}">
                <a16:creationId xmlns:a16="http://schemas.microsoft.com/office/drawing/2014/main" id="{A956B8AF-F333-B55B-8F11-FA9ABFBA1CDD}"/>
              </a:ext>
            </a:extLst>
          </p:cNvPr>
          <p:cNvSpPr txBox="1"/>
          <p:nvPr/>
        </p:nvSpPr>
        <p:spPr>
          <a:xfrm>
            <a:off x="1364192" y="1839964"/>
            <a:ext cx="2359742" cy="523220"/>
          </a:xfrm>
          <a:prstGeom prst="rect">
            <a:avLst/>
          </a:prstGeom>
          <a:noFill/>
        </p:spPr>
        <p:txBody>
          <a:bodyPr wrap="square">
            <a:spAutoFit/>
          </a:bodyPr>
          <a:lstStyle/>
          <a:p>
            <a:pPr algn="ctr"/>
            <a:r>
              <a:rPr lang="es-ES" sz="2800" b="1" dirty="0">
                <a:solidFill>
                  <a:schemeClr val="bg1">
                    <a:lumMod val="50000"/>
                  </a:schemeClr>
                </a:solidFill>
                <a:latin typeface="Aharoni" panose="02010803020104030203" pitchFamily="2" charset="-79"/>
                <a:cs typeface="Aharoni" panose="02010803020104030203" pitchFamily="2" charset="-79"/>
              </a:rPr>
              <a:t>Logotipo </a:t>
            </a:r>
          </a:p>
        </p:txBody>
      </p:sp>
      <p:sp>
        <p:nvSpPr>
          <p:cNvPr id="9" name="CuadroTexto 8">
            <a:extLst>
              <a:ext uri="{FF2B5EF4-FFF2-40B4-BE49-F238E27FC236}">
                <a16:creationId xmlns:a16="http://schemas.microsoft.com/office/drawing/2014/main" id="{E259F371-E25F-C199-9339-3F14C42BD26E}"/>
              </a:ext>
            </a:extLst>
          </p:cNvPr>
          <p:cNvSpPr txBox="1"/>
          <p:nvPr/>
        </p:nvSpPr>
        <p:spPr>
          <a:xfrm>
            <a:off x="8616391" y="2562516"/>
            <a:ext cx="3283254" cy="2802627"/>
          </a:xfrm>
          <a:prstGeom prst="rect">
            <a:avLst/>
          </a:prstGeom>
          <a:noFill/>
        </p:spPr>
        <p:txBody>
          <a:bodyPr wrap="square">
            <a:spAutoFit/>
          </a:bodyPr>
          <a:lstStyle/>
          <a:p>
            <a:pPr>
              <a:lnSpc>
                <a:spcPct val="150000"/>
              </a:lnSpc>
            </a:pPr>
            <a:r>
              <a:rPr lang="es-MX" sz="2400" dirty="0">
                <a:effectLst/>
                <a:latin typeface="Cambria" panose="02040503050406030204" pitchFamily="18" charset="0"/>
                <a:ea typeface="Calibri" panose="020F0502020204030204" pitchFamily="34" charset="0"/>
                <a:cs typeface="Times New Roman" panose="02020603050405020304" pitchFamily="18" charset="0"/>
              </a:rPr>
              <a:t>#ArqTl</a:t>
            </a:r>
          </a:p>
          <a:p>
            <a:pPr>
              <a:lnSpc>
                <a:spcPct val="150000"/>
              </a:lnSpc>
            </a:pPr>
            <a:r>
              <a:rPr lang="es-MX" sz="2400" dirty="0">
                <a:effectLst/>
                <a:latin typeface="Cambria" panose="02040503050406030204" pitchFamily="18" charset="0"/>
                <a:ea typeface="Calibri" panose="020F0502020204030204" pitchFamily="34" charset="0"/>
                <a:cs typeface="Times New Roman" panose="02020603050405020304" pitchFamily="18" charset="0"/>
              </a:rPr>
              <a:t>#Granmisioncatolica</a:t>
            </a:r>
          </a:p>
          <a:p>
            <a:pPr>
              <a:lnSpc>
                <a:spcPct val="150000"/>
              </a:lnSpc>
            </a:pPr>
            <a:r>
              <a:rPr lang="es-MX" sz="2400" dirty="0">
                <a:effectLst/>
                <a:latin typeface="Cambria" panose="02040503050406030204" pitchFamily="18" charset="0"/>
                <a:ea typeface="Calibri" panose="020F0502020204030204" pitchFamily="34" charset="0"/>
                <a:cs typeface="Times New Roman" panose="02020603050405020304" pitchFamily="18" charset="0"/>
              </a:rPr>
              <a:t>#Lapazesteconustedes</a:t>
            </a:r>
          </a:p>
          <a:p>
            <a:pPr>
              <a:lnSpc>
                <a:spcPct val="150000"/>
              </a:lnSpc>
            </a:pPr>
            <a:r>
              <a:rPr lang="es-MX" sz="2400" dirty="0">
                <a:effectLst/>
                <a:latin typeface="Cambria" panose="02040503050406030204" pitchFamily="18" charset="0"/>
                <a:ea typeface="Calibri" panose="020F0502020204030204" pitchFamily="34" charset="0"/>
                <a:cs typeface="Times New Roman" panose="02020603050405020304" pitchFamily="18" charset="0"/>
              </a:rPr>
              <a:t>#Misionerosdepaz</a:t>
            </a:r>
          </a:p>
          <a:p>
            <a:pPr>
              <a:lnSpc>
                <a:spcPct val="150000"/>
              </a:lnSpc>
            </a:pPr>
            <a:r>
              <a:rPr lang="es-MX" sz="2400" dirty="0">
                <a:effectLst/>
                <a:latin typeface="Cambria" panose="02040503050406030204" pitchFamily="18" charset="0"/>
                <a:ea typeface="Calibri" panose="020F0502020204030204" pitchFamily="34" charset="0"/>
                <a:cs typeface="Times New Roman" panose="02020603050405020304" pitchFamily="18" charset="0"/>
              </a:rPr>
              <a:t>#Mision2023</a:t>
            </a:r>
            <a:endParaRPr lang="es-MX" sz="2400" dirty="0"/>
          </a:p>
        </p:txBody>
      </p:sp>
      <p:sp>
        <p:nvSpPr>
          <p:cNvPr id="10" name="CuadroTexto 9">
            <a:extLst>
              <a:ext uri="{FF2B5EF4-FFF2-40B4-BE49-F238E27FC236}">
                <a16:creationId xmlns:a16="http://schemas.microsoft.com/office/drawing/2014/main" id="{0C5F8CB6-6304-A2F7-A592-84FBBD4251B4}"/>
              </a:ext>
            </a:extLst>
          </p:cNvPr>
          <p:cNvSpPr txBox="1"/>
          <p:nvPr/>
        </p:nvSpPr>
        <p:spPr>
          <a:xfrm>
            <a:off x="8616391" y="1916446"/>
            <a:ext cx="2359742" cy="523220"/>
          </a:xfrm>
          <a:prstGeom prst="rect">
            <a:avLst/>
          </a:prstGeom>
          <a:noFill/>
        </p:spPr>
        <p:txBody>
          <a:bodyPr wrap="square">
            <a:spAutoFit/>
          </a:bodyPr>
          <a:lstStyle/>
          <a:p>
            <a:pPr algn="ctr"/>
            <a:r>
              <a:rPr lang="es-ES" sz="2800" b="1" dirty="0" err="1">
                <a:solidFill>
                  <a:schemeClr val="bg1">
                    <a:lumMod val="50000"/>
                  </a:schemeClr>
                </a:solidFill>
                <a:latin typeface="Aharoni" panose="02010803020104030203" pitchFamily="2" charset="-79"/>
                <a:cs typeface="Aharoni" panose="02010803020104030203" pitchFamily="2" charset="-79"/>
              </a:rPr>
              <a:t>Hahstags</a:t>
            </a:r>
            <a:r>
              <a:rPr lang="es-ES" sz="2800" b="1" dirty="0">
                <a:solidFill>
                  <a:schemeClr val="bg1">
                    <a:lumMod val="50000"/>
                  </a:schemeClr>
                </a:solidFill>
                <a:latin typeface="Aharoni" panose="02010803020104030203" pitchFamily="2" charset="-79"/>
                <a:cs typeface="Aharoni" panose="02010803020104030203" pitchFamily="2" charset="-79"/>
              </a:rPr>
              <a:t> </a:t>
            </a:r>
          </a:p>
        </p:txBody>
      </p:sp>
      <p:sp>
        <p:nvSpPr>
          <p:cNvPr id="11" name="CuadroTexto 10">
            <a:extLst>
              <a:ext uri="{FF2B5EF4-FFF2-40B4-BE49-F238E27FC236}">
                <a16:creationId xmlns:a16="http://schemas.microsoft.com/office/drawing/2014/main" id="{E64E981D-4CEE-4C46-D8A2-EA27FB12D075}"/>
              </a:ext>
            </a:extLst>
          </p:cNvPr>
          <p:cNvSpPr txBox="1"/>
          <p:nvPr/>
        </p:nvSpPr>
        <p:spPr>
          <a:xfrm>
            <a:off x="4916129" y="1916446"/>
            <a:ext cx="2359742" cy="523220"/>
          </a:xfrm>
          <a:prstGeom prst="rect">
            <a:avLst/>
          </a:prstGeom>
          <a:noFill/>
        </p:spPr>
        <p:txBody>
          <a:bodyPr wrap="square">
            <a:spAutoFit/>
          </a:bodyPr>
          <a:lstStyle/>
          <a:p>
            <a:pPr algn="ctr"/>
            <a:r>
              <a:rPr lang="es-ES" sz="2800" b="1" dirty="0">
                <a:solidFill>
                  <a:schemeClr val="bg1">
                    <a:lumMod val="50000"/>
                  </a:schemeClr>
                </a:solidFill>
                <a:latin typeface="Aharoni" panose="02010803020104030203" pitchFamily="2" charset="-79"/>
                <a:cs typeface="Aharoni" panose="02010803020104030203" pitchFamily="2" charset="-79"/>
              </a:rPr>
              <a:t>Lema </a:t>
            </a:r>
          </a:p>
        </p:txBody>
      </p:sp>
      <p:pic>
        <p:nvPicPr>
          <p:cNvPr id="19" name="Imagen 18" descr="Imagen que contiene firmar, alimentos, taza, dibujo&#10;&#10;Descripción generada automáticamente">
            <a:extLst>
              <a:ext uri="{FF2B5EF4-FFF2-40B4-BE49-F238E27FC236}">
                <a16:creationId xmlns:a16="http://schemas.microsoft.com/office/drawing/2014/main" id="{69B5B620-2CB5-FB84-61B9-A6589F8573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46100" y="3361347"/>
            <a:ext cx="3216381" cy="1170789"/>
          </a:xfrm>
          <a:prstGeom prst="rect">
            <a:avLst/>
          </a:prstGeom>
        </p:spPr>
      </p:pic>
    </p:spTree>
    <p:extLst>
      <p:ext uri="{BB962C8B-B14F-4D97-AF65-F5344CB8AC3E}">
        <p14:creationId xmlns:p14="http://schemas.microsoft.com/office/powerpoint/2010/main" val="25140129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Elipse 1">
            <a:extLst>
              <a:ext uri="{FF2B5EF4-FFF2-40B4-BE49-F238E27FC236}">
                <a16:creationId xmlns:a16="http://schemas.microsoft.com/office/drawing/2014/main" id="{54DAC3EE-4EAD-3D33-4B18-5A6E6E6DC979}"/>
              </a:ext>
            </a:extLst>
          </p:cNvPr>
          <p:cNvSpPr>
            <a:spLocks noGrp="1" noRot="1" noMove="1" noResize="1" noEditPoints="1" noAdjustHandles="1" noChangeArrowheads="1" noChangeShapeType="1"/>
          </p:cNvSpPr>
          <p:nvPr/>
        </p:nvSpPr>
        <p:spPr>
          <a:xfrm>
            <a:off x="10243226" y="5014452"/>
            <a:ext cx="1837001" cy="180726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2" name="Rectangle 2">
            <a:extLst>
              <a:ext uri="{FF2B5EF4-FFF2-40B4-BE49-F238E27FC236}">
                <a16:creationId xmlns:a16="http://schemas.microsoft.com/office/drawing/2014/main" id="{20F2C174-B20E-1E68-A2A3-D56771590086}"/>
              </a:ext>
            </a:extLst>
          </p:cNvPr>
          <p:cNvSpPr>
            <a:spLocks noChangeArrowheads="1"/>
          </p:cNvSpPr>
          <p:nvPr/>
        </p:nvSpPr>
        <p:spPr bwMode="auto">
          <a:xfrm>
            <a:off x="4210166" y="1037621"/>
            <a:ext cx="18473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s-MX" sz="16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MX" sz="1600" b="0" i="0" u="none" strike="noStrike" cap="none" normalizeH="0" baseline="0" dirty="0">
              <a:ln>
                <a:noFill/>
              </a:ln>
              <a:solidFill>
                <a:schemeClr val="tx1"/>
              </a:solidFill>
              <a:effectLst/>
              <a:latin typeface="Arial" panose="020B0604020202020204" pitchFamily="34" charset="0"/>
            </a:endParaRPr>
          </a:p>
        </p:txBody>
      </p:sp>
      <p:sp>
        <p:nvSpPr>
          <p:cNvPr id="13" name="Rectangle 3">
            <a:extLst>
              <a:ext uri="{FF2B5EF4-FFF2-40B4-BE49-F238E27FC236}">
                <a16:creationId xmlns:a16="http://schemas.microsoft.com/office/drawing/2014/main" id="{C266CDE4-FCD5-8B91-474A-A78570452F68}"/>
              </a:ext>
            </a:extLst>
          </p:cNvPr>
          <p:cNvSpPr>
            <a:spLocks noChangeArrowheads="1"/>
          </p:cNvSpPr>
          <p:nvPr/>
        </p:nvSpPr>
        <p:spPr bwMode="auto">
          <a:xfrm>
            <a:off x="5652620" y="1916868"/>
            <a:ext cx="184731"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s-MX" sz="1800" b="0" i="0" u="none" strike="noStrike" cap="none" normalizeH="0" baseline="0" dirty="0">
                <a:ln>
                  <a:noFill/>
                </a:ln>
                <a:solidFill>
                  <a:schemeClr val="tx1"/>
                </a:solidFill>
                <a:effectLst/>
                <a:latin typeface="Arial" panose="020B0604020202020204" pitchFamily="34" charset="0"/>
              </a:rPr>
            </a:br>
            <a:endParaRPr kumimoji="0" lang="es-MX"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MX" sz="1800" b="0" i="0" u="none" strike="noStrike" cap="none" normalizeH="0" baseline="0" dirty="0">
              <a:ln>
                <a:noFill/>
              </a:ln>
              <a:solidFill>
                <a:schemeClr val="tx1"/>
              </a:solidFill>
              <a:effectLst/>
              <a:latin typeface="Arial" panose="020B0604020202020204" pitchFamily="34" charset="0"/>
            </a:endParaRPr>
          </a:p>
        </p:txBody>
      </p:sp>
      <p:cxnSp>
        <p:nvCxnSpPr>
          <p:cNvPr id="14" name="Conector recto de flecha 6">
            <a:extLst>
              <a:ext uri="{FF2B5EF4-FFF2-40B4-BE49-F238E27FC236}">
                <a16:creationId xmlns:a16="http://schemas.microsoft.com/office/drawing/2014/main" id="{01362BDB-7DAA-9899-BA1C-88B8D3BB6BD9}"/>
              </a:ext>
            </a:extLst>
          </p:cNvPr>
          <p:cNvCxnSpPr>
            <a:cxnSpLocks/>
          </p:cNvCxnSpPr>
          <p:nvPr/>
        </p:nvCxnSpPr>
        <p:spPr>
          <a:xfrm>
            <a:off x="1724781" y="3561110"/>
            <a:ext cx="8518445" cy="0"/>
          </a:xfrm>
          <a:prstGeom prst="straightConnector1">
            <a:avLst/>
          </a:prstGeom>
          <a:ln w="762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5" name="CuadroTexto 14">
            <a:extLst>
              <a:ext uri="{FF2B5EF4-FFF2-40B4-BE49-F238E27FC236}">
                <a16:creationId xmlns:a16="http://schemas.microsoft.com/office/drawing/2014/main" id="{D182763B-C35E-3C9B-93AE-9910F0FBC10B}"/>
              </a:ext>
            </a:extLst>
          </p:cNvPr>
          <p:cNvSpPr txBox="1"/>
          <p:nvPr/>
        </p:nvSpPr>
        <p:spPr>
          <a:xfrm>
            <a:off x="4841545" y="1916868"/>
            <a:ext cx="2249126" cy="1200329"/>
          </a:xfrm>
          <a:prstGeom prst="rect">
            <a:avLst/>
          </a:prstGeom>
          <a:noFill/>
        </p:spPr>
        <p:txBody>
          <a:bodyPr wrap="square" rtlCol="0">
            <a:spAutoFit/>
          </a:bodyPr>
          <a:lstStyle/>
          <a:p>
            <a:pPr algn="ctr"/>
            <a:r>
              <a:rPr lang="es-ES" sz="2400" b="1" dirty="0">
                <a:solidFill>
                  <a:schemeClr val="bg1">
                    <a:lumMod val="50000"/>
                  </a:schemeClr>
                </a:solidFill>
                <a:latin typeface="Aharoni" panose="02010803020104030203" pitchFamily="2" charset="-79"/>
                <a:cs typeface="Aharoni" panose="02010803020104030203" pitchFamily="2" charset="-79"/>
              </a:rPr>
              <a:t>2do Momento</a:t>
            </a:r>
          </a:p>
          <a:p>
            <a:pPr algn="ctr"/>
            <a:r>
              <a:rPr lang="es-ES" sz="2400" b="1" dirty="0">
                <a:solidFill>
                  <a:schemeClr val="accent4">
                    <a:lumMod val="75000"/>
                  </a:schemeClr>
                </a:solidFill>
                <a:latin typeface="Aharoni" panose="02010803020104030203" pitchFamily="2" charset="-79"/>
                <a:cs typeface="Aharoni" panose="02010803020104030203" pitchFamily="2" charset="-79"/>
              </a:rPr>
              <a:t>Tocar Puertas</a:t>
            </a:r>
          </a:p>
          <a:p>
            <a:pPr algn="ctr"/>
            <a:r>
              <a:rPr lang="es-ES" dirty="0">
                <a:solidFill>
                  <a:schemeClr val="bg1">
                    <a:lumMod val="50000"/>
                  </a:schemeClr>
                </a:solidFill>
                <a:latin typeface="Aharoni" panose="02010803020104030203" pitchFamily="2" charset="-79"/>
                <a:cs typeface="Aharoni" panose="02010803020104030203" pitchFamily="2" charset="-79"/>
              </a:rPr>
              <a:t>(</a:t>
            </a:r>
            <a:r>
              <a:rPr lang="es-ES" sz="2400" dirty="0">
                <a:solidFill>
                  <a:schemeClr val="bg1">
                    <a:lumMod val="50000"/>
                  </a:schemeClr>
                </a:solidFill>
                <a:latin typeface="Aharoni" panose="02010803020104030203" pitchFamily="2" charset="-79"/>
                <a:cs typeface="Aharoni" panose="02010803020104030203" pitchFamily="2" charset="-79"/>
              </a:rPr>
              <a:t>21</a:t>
            </a:r>
            <a:r>
              <a:rPr lang="es-ES" dirty="0">
                <a:solidFill>
                  <a:schemeClr val="bg1">
                    <a:lumMod val="50000"/>
                  </a:schemeClr>
                </a:solidFill>
                <a:latin typeface="Aharoni" panose="02010803020104030203" pitchFamily="2" charset="-79"/>
                <a:cs typeface="Aharoni" panose="02010803020104030203" pitchFamily="2" charset="-79"/>
              </a:rPr>
              <a:t> mayo)</a:t>
            </a:r>
            <a:endParaRPr lang="es-ES" sz="2400" dirty="0">
              <a:solidFill>
                <a:schemeClr val="bg1">
                  <a:lumMod val="50000"/>
                </a:schemeClr>
              </a:solidFill>
              <a:latin typeface="Aharoni" panose="02010803020104030203" pitchFamily="2" charset="-79"/>
              <a:cs typeface="Aharoni" panose="02010803020104030203" pitchFamily="2" charset="-79"/>
            </a:endParaRPr>
          </a:p>
        </p:txBody>
      </p:sp>
      <p:sp>
        <p:nvSpPr>
          <p:cNvPr id="17" name="CuadroTexto 31">
            <a:extLst>
              <a:ext uri="{FF2B5EF4-FFF2-40B4-BE49-F238E27FC236}">
                <a16:creationId xmlns:a16="http://schemas.microsoft.com/office/drawing/2014/main" id="{92233A7E-40CF-C50D-FEE4-3536F3AA76B1}"/>
              </a:ext>
            </a:extLst>
          </p:cNvPr>
          <p:cNvSpPr txBox="1"/>
          <p:nvPr/>
        </p:nvSpPr>
        <p:spPr>
          <a:xfrm>
            <a:off x="8463652" y="1952799"/>
            <a:ext cx="2842109" cy="1200329"/>
          </a:xfrm>
          <a:prstGeom prst="rect">
            <a:avLst/>
          </a:prstGeom>
          <a:noFill/>
        </p:spPr>
        <p:txBody>
          <a:bodyPr wrap="square" rtlCol="0">
            <a:spAutoFit/>
          </a:bodyPr>
          <a:lstStyle/>
          <a:p>
            <a:pPr algn="ctr"/>
            <a:r>
              <a:rPr lang="es-ES" sz="2400" b="1" dirty="0">
                <a:solidFill>
                  <a:schemeClr val="bg1">
                    <a:lumMod val="50000"/>
                  </a:schemeClr>
                </a:solidFill>
                <a:latin typeface="Aharoni" panose="02010803020104030203" pitchFamily="2" charset="-79"/>
                <a:cs typeface="Aharoni" panose="02010803020104030203" pitchFamily="2" charset="-79"/>
              </a:rPr>
              <a:t>3er Momento</a:t>
            </a:r>
          </a:p>
          <a:p>
            <a:pPr algn="ctr"/>
            <a:r>
              <a:rPr lang="es-ES" sz="2400" b="1" dirty="0">
                <a:solidFill>
                  <a:schemeClr val="accent4">
                    <a:lumMod val="75000"/>
                  </a:schemeClr>
                </a:solidFill>
                <a:latin typeface="Aharoni" panose="02010803020104030203" pitchFamily="2" charset="-79"/>
                <a:cs typeface="Aharoni" panose="02010803020104030203" pitchFamily="2" charset="-79"/>
              </a:rPr>
              <a:t>Conversatorios</a:t>
            </a:r>
          </a:p>
          <a:p>
            <a:pPr algn="ctr"/>
            <a:r>
              <a:rPr lang="es-ES" dirty="0">
                <a:solidFill>
                  <a:schemeClr val="bg1">
                    <a:lumMod val="50000"/>
                  </a:schemeClr>
                </a:solidFill>
                <a:latin typeface="Aharoni" panose="02010803020104030203" pitchFamily="2" charset="-79"/>
                <a:cs typeface="Aharoni" panose="02010803020104030203" pitchFamily="2" charset="-79"/>
              </a:rPr>
              <a:t>(</a:t>
            </a:r>
            <a:r>
              <a:rPr lang="es-ES" sz="2400" dirty="0">
                <a:solidFill>
                  <a:schemeClr val="bg1">
                    <a:lumMod val="50000"/>
                  </a:schemeClr>
                </a:solidFill>
                <a:latin typeface="Aharoni" panose="02010803020104030203" pitchFamily="2" charset="-79"/>
                <a:cs typeface="Aharoni" panose="02010803020104030203" pitchFamily="2" charset="-79"/>
              </a:rPr>
              <a:t>27</a:t>
            </a:r>
            <a:r>
              <a:rPr lang="es-ES" dirty="0">
                <a:solidFill>
                  <a:schemeClr val="bg1">
                    <a:lumMod val="50000"/>
                  </a:schemeClr>
                </a:solidFill>
                <a:latin typeface="Aharoni" panose="02010803020104030203" pitchFamily="2" charset="-79"/>
                <a:cs typeface="Aharoni" panose="02010803020104030203" pitchFamily="2" charset="-79"/>
              </a:rPr>
              <a:t> mayo al </a:t>
            </a:r>
            <a:r>
              <a:rPr lang="es-ES" sz="2400" dirty="0">
                <a:solidFill>
                  <a:schemeClr val="bg1">
                    <a:lumMod val="50000"/>
                  </a:schemeClr>
                </a:solidFill>
                <a:latin typeface="Aharoni" panose="02010803020104030203" pitchFamily="2" charset="-79"/>
                <a:cs typeface="Aharoni" panose="02010803020104030203" pitchFamily="2" charset="-79"/>
              </a:rPr>
              <a:t>15</a:t>
            </a:r>
            <a:r>
              <a:rPr lang="es-ES" dirty="0">
                <a:solidFill>
                  <a:schemeClr val="bg1">
                    <a:lumMod val="50000"/>
                  </a:schemeClr>
                </a:solidFill>
                <a:latin typeface="Aharoni" panose="02010803020104030203" pitchFamily="2" charset="-79"/>
                <a:cs typeface="Aharoni" panose="02010803020104030203" pitchFamily="2" charset="-79"/>
              </a:rPr>
              <a:t> julio)</a:t>
            </a:r>
            <a:endParaRPr lang="es-ES" sz="2400" dirty="0">
              <a:solidFill>
                <a:schemeClr val="bg1">
                  <a:lumMod val="50000"/>
                </a:schemeClr>
              </a:solidFill>
              <a:latin typeface="Aharoni" panose="02010803020104030203" pitchFamily="2" charset="-79"/>
              <a:cs typeface="Aharoni" panose="02010803020104030203" pitchFamily="2" charset="-79"/>
            </a:endParaRPr>
          </a:p>
        </p:txBody>
      </p:sp>
      <p:sp>
        <p:nvSpPr>
          <p:cNvPr id="18" name="CuadroTexto 32">
            <a:extLst>
              <a:ext uri="{FF2B5EF4-FFF2-40B4-BE49-F238E27FC236}">
                <a16:creationId xmlns:a16="http://schemas.microsoft.com/office/drawing/2014/main" id="{484818A5-4AA6-000D-DDF9-2631958FB43D}"/>
              </a:ext>
            </a:extLst>
          </p:cNvPr>
          <p:cNvSpPr txBox="1"/>
          <p:nvPr/>
        </p:nvSpPr>
        <p:spPr>
          <a:xfrm>
            <a:off x="615651" y="1976863"/>
            <a:ext cx="2428338" cy="1200329"/>
          </a:xfrm>
          <a:prstGeom prst="rect">
            <a:avLst/>
          </a:prstGeom>
          <a:noFill/>
        </p:spPr>
        <p:txBody>
          <a:bodyPr wrap="square" rtlCol="0">
            <a:spAutoFit/>
          </a:bodyPr>
          <a:lstStyle/>
          <a:p>
            <a:pPr algn="ctr"/>
            <a:r>
              <a:rPr lang="es-ES" sz="2400" b="1" dirty="0">
                <a:solidFill>
                  <a:schemeClr val="bg1">
                    <a:lumMod val="50000"/>
                  </a:schemeClr>
                </a:solidFill>
                <a:latin typeface="Aharoni" panose="02010803020104030203" pitchFamily="2" charset="-79"/>
                <a:cs typeface="Aharoni" panose="02010803020104030203" pitchFamily="2" charset="-79"/>
              </a:rPr>
              <a:t>1er Momento </a:t>
            </a:r>
            <a:r>
              <a:rPr lang="es-ES" sz="2400" b="1" dirty="0">
                <a:solidFill>
                  <a:schemeClr val="accent4">
                    <a:lumMod val="75000"/>
                  </a:schemeClr>
                </a:solidFill>
                <a:latin typeface="Aharoni" panose="02010803020104030203" pitchFamily="2" charset="-79"/>
                <a:cs typeface="Aharoni" panose="02010803020104030203" pitchFamily="2" charset="-79"/>
              </a:rPr>
              <a:t>Preparación</a:t>
            </a:r>
          </a:p>
          <a:p>
            <a:pPr algn="ctr"/>
            <a:r>
              <a:rPr lang="es-ES" dirty="0">
                <a:solidFill>
                  <a:schemeClr val="bg1">
                    <a:lumMod val="50000"/>
                  </a:schemeClr>
                </a:solidFill>
                <a:latin typeface="Aharoni" panose="02010803020104030203" pitchFamily="2" charset="-79"/>
                <a:cs typeface="Aharoni" panose="02010803020104030203" pitchFamily="2" charset="-79"/>
              </a:rPr>
              <a:t>(</a:t>
            </a:r>
            <a:r>
              <a:rPr lang="es-ES" sz="2400" dirty="0">
                <a:solidFill>
                  <a:schemeClr val="bg1">
                    <a:lumMod val="50000"/>
                  </a:schemeClr>
                </a:solidFill>
                <a:latin typeface="Aharoni" panose="02010803020104030203" pitchFamily="2" charset="-79"/>
                <a:cs typeface="Aharoni" panose="02010803020104030203" pitchFamily="2" charset="-79"/>
              </a:rPr>
              <a:t>18</a:t>
            </a:r>
            <a:r>
              <a:rPr lang="es-ES" dirty="0">
                <a:solidFill>
                  <a:schemeClr val="bg1">
                    <a:lumMod val="50000"/>
                  </a:schemeClr>
                </a:solidFill>
                <a:latin typeface="Aharoni" panose="02010803020104030203" pitchFamily="2" charset="-79"/>
                <a:cs typeface="Aharoni" panose="02010803020104030203" pitchFamily="2" charset="-79"/>
              </a:rPr>
              <a:t> abril al </a:t>
            </a:r>
            <a:r>
              <a:rPr lang="es-ES" sz="2400" dirty="0">
                <a:solidFill>
                  <a:schemeClr val="bg1">
                    <a:lumMod val="50000"/>
                  </a:schemeClr>
                </a:solidFill>
                <a:latin typeface="Aharoni" panose="02010803020104030203" pitchFamily="2" charset="-79"/>
                <a:cs typeface="Aharoni" panose="02010803020104030203" pitchFamily="2" charset="-79"/>
              </a:rPr>
              <a:t>20</a:t>
            </a:r>
            <a:r>
              <a:rPr lang="es-ES" dirty="0">
                <a:solidFill>
                  <a:schemeClr val="bg1">
                    <a:lumMod val="50000"/>
                  </a:schemeClr>
                </a:solidFill>
                <a:latin typeface="Aharoni" panose="02010803020104030203" pitchFamily="2" charset="-79"/>
                <a:cs typeface="Aharoni" panose="02010803020104030203" pitchFamily="2" charset="-79"/>
              </a:rPr>
              <a:t> mayo)</a:t>
            </a:r>
            <a:endParaRPr lang="es-ES" sz="2400" dirty="0">
              <a:solidFill>
                <a:schemeClr val="bg1">
                  <a:lumMod val="50000"/>
                </a:schemeClr>
              </a:solidFill>
              <a:latin typeface="Aharoni" panose="02010803020104030203" pitchFamily="2" charset="-79"/>
              <a:cs typeface="Aharoni" panose="02010803020104030203" pitchFamily="2" charset="-79"/>
            </a:endParaRPr>
          </a:p>
        </p:txBody>
      </p:sp>
      <p:sp>
        <p:nvSpPr>
          <p:cNvPr id="20" name="Elipse 8">
            <a:extLst>
              <a:ext uri="{FF2B5EF4-FFF2-40B4-BE49-F238E27FC236}">
                <a16:creationId xmlns:a16="http://schemas.microsoft.com/office/drawing/2014/main" id="{68F5E936-1A8B-14CC-CDE9-7D2665941520}"/>
              </a:ext>
            </a:extLst>
          </p:cNvPr>
          <p:cNvSpPr/>
          <p:nvPr/>
        </p:nvSpPr>
        <p:spPr>
          <a:xfrm>
            <a:off x="1653456" y="3374928"/>
            <a:ext cx="386861" cy="386861"/>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1" name="Elipse 36">
            <a:extLst>
              <a:ext uri="{FF2B5EF4-FFF2-40B4-BE49-F238E27FC236}">
                <a16:creationId xmlns:a16="http://schemas.microsoft.com/office/drawing/2014/main" id="{2B5E7E90-F327-2022-E7CF-B07D17F16A71}"/>
              </a:ext>
            </a:extLst>
          </p:cNvPr>
          <p:cNvSpPr/>
          <p:nvPr/>
        </p:nvSpPr>
        <p:spPr>
          <a:xfrm>
            <a:off x="1738160" y="3455881"/>
            <a:ext cx="217451" cy="2174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3" name="Elipse 38">
            <a:extLst>
              <a:ext uri="{FF2B5EF4-FFF2-40B4-BE49-F238E27FC236}">
                <a16:creationId xmlns:a16="http://schemas.microsoft.com/office/drawing/2014/main" id="{B779C5F3-51F9-9772-E031-85F4D8CA7773}"/>
              </a:ext>
            </a:extLst>
          </p:cNvPr>
          <p:cNvSpPr/>
          <p:nvPr/>
        </p:nvSpPr>
        <p:spPr>
          <a:xfrm>
            <a:off x="5785540" y="3367679"/>
            <a:ext cx="386861" cy="386861"/>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4" name="Elipse 39">
            <a:extLst>
              <a:ext uri="{FF2B5EF4-FFF2-40B4-BE49-F238E27FC236}">
                <a16:creationId xmlns:a16="http://schemas.microsoft.com/office/drawing/2014/main" id="{56865B68-F712-F012-3DA3-720014E91868}"/>
              </a:ext>
            </a:extLst>
          </p:cNvPr>
          <p:cNvSpPr/>
          <p:nvPr/>
        </p:nvSpPr>
        <p:spPr>
          <a:xfrm>
            <a:off x="5870244" y="3448632"/>
            <a:ext cx="217451" cy="2174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6" name="Elipse 41">
            <a:extLst>
              <a:ext uri="{FF2B5EF4-FFF2-40B4-BE49-F238E27FC236}">
                <a16:creationId xmlns:a16="http://schemas.microsoft.com/office/drawing/2014/main" id="{08812891-201B-AFAB-EDB3-7FC5434C6B21}"/>
              </a:ext>
            </a:extLst>
          </p:cNvPr>
          <p:cNvSpPr/>
          <p:nvPr/>
        </p:nvSpPr>
        <p:spPr>
          <a:xfrm>
            <a:off x="9681551" y="3363926"/>
            <a:ext cx="386861" cy="386861"/>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bg1">
                  <a:lumMod val="50000"/>
                </a:schemeClr>
              </a:solidFill>
            </a:endParaRPr>
          </a:p>
        </p:txBody>
      </p:sp>
      <p:sp>
        <p:nvSpPr>
          <p:cNvPr id="27" name="Elipse 42">
            <a:extLst>
              <a:ext uri="{FF2B5EF4-FFF2-40B4-BE49-F238E27FC236}">
                <a16:creationId xmlns:a16="http://schemas.microsoft.com/office/drawing/2014/main" id="{1AA26206-73B1-A3D5-42E0-E7F4082BD656}"/>
              </a:ext>
            </a:extLst>
          </p:cNvPr>
          <p:cNvSpPr/>
          <p:nvPr/>
        </p:nvSpPr>
        <p:spPr>
          <a:xfrm>
            <a:off x="9766255" y="3444879"/>
            <a:ext cx="217451" cy="2174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1" name="CuadroTexto 9">
            <a:extLst>
              <a:ext uri="{FF2B5EF4-FFF2-40B4-BE49-F238E27FC236}">
                <a16:creationId xmlns:a16="http://schemas.microsoft.com/office/drawing/2014/main" id="{6D747B1A-2F58-CF42-1E25-74A099147E1C}"/>
              </a:ext>
            </a:extLst>
          </p:cNvPr>
          <p:cNvSpPr txBox="1"/>
          <p:nvPr/>
        </p:nvSpPr>
        <p:spPr>
          <a:xfrm>
            <a:off x="111773" y="3890868"/>
            <a:ext cx="3726588" cy="1893339"/>
          </a:xfrm>
          <a:prstGeom prst="rect">
            <a:avLst/>
          </a:prstGeom>
          <a:noFill/>
          <a:ln>
            <a:noFill/>
          </a:ln>
        </p:spPr>
        <p:txBody>
          <a:bodyPr wrap="square" rtlCol="0">
            <a:spAutoFit/>
          </a:bodyPr>
          <a:lstStyle/>
          <a:p>
            <a:pPr marL="800100" lvl="1" indent="-342900" eaLnBrk="0" fontAlgn="base" hangingPunct="0">
              <a:lnSpc>
                <a:spcPct val="150000"/>
              </a:lnSpc>
              <a:spcBef>
                <a:spcPct val="0"/>
              </a:spcBef>
              <a:spcAft>
                <a:spcPct val="0"/>
              </a:spcAft>
              <a:buFont typeface="+mj-lt"/>
              <a:buAutoNum type="arabicPeriod"/>
            </a:pPr>
            <a:r>
              <a:rPr lang="es-ES" sz="1600" dirty="0">
                <a:latin typeface="Arial" panose="020B0604020202020204" pitchFamily="34" charset="0"/>
                <a:ea typeface="Arial" panose="020B0604020202020204" pitchFamily="34" charset="0"/>
                <a:cs typeface="Arial" panose="020B0604020202020204" pitchFamily="34" charset="0"/>
              </a:rPr>
              <a:t>CONVOCATORIA</a:t>
            </a:r>
          </a:p>
          <a:p>
            <a:pPr marL="800100" lvl="1" indent="-342900" eaLnBrk="0" fontAlgn="base" hangingPunct="0">
              <a:lnSpc>
                <a:spcPct val="150000"/>
              </a:lnSpc>
              <a:spcBef>
                <a:spcPct val="0"/>
              </a:spcBef>
              <a:spcAft>
                <a:spcPct val="0"/>
              </a:spcAft>
              <a:buFont typeface="+mj-lt"/>
              <a:buAutoNum type="arabicPeriod"/>
            </a:pPr>
            <a:r>
              <a:rPr lang="es-ES" sz="1600" dirty="0">
                <a:latin typeface="Arial" panose="020B0604020202020204" pitchFamily="34" charset="0"/>
                <a:ea typeface="Arial" panose="020B0604020202020204" pitchFamily="34" charset="0"/>
                <a:cs typeface="Arial" panose="020B0604020202020204" pitchFamily="34" charset="0"/>
              </a:rPr>
              <a:t>ORGANIZACIÓN</a:t>
            </a:r>
          </a:p>
          <a:p>
            <a:pPr marL="800100" lvl="1" indent="-342900" eaLnBrk="0" fontAlgn="base" hangingPunct="0">
              <a:lnSpc>
                <a:spcPct val="150000"/>
              </a:lnSpc>
              <a:spcBef>
                <a:spcPct val="0"/>
              </a:spcBef>
              <a:spcAft>
                <a:spcPct val="0"/>
              </a:spcAft>
              <a:buFont typeface="+mj-lt"/>
              <a:buAutoNum type="arabicPeriod"/>
            </a:pPr>
            <a:r>
              <a:rPr lang="es-ES" sz="1600" dirty="0">
                <a:latin typeface="Arial" panose="020B0604020202020204" pitchFamily="34" charset="0"/>
                <a:ea typeface="Arial" panose="020B0604020202020204" pitchFamily="34" charset="0"/>
                <a:cs typeface="Arial" panose="020B0604020202020204" pitchFamily="34" charset="0"/>
              </a:rPr>
              <a:t>SENSIBILIZACIÓN Y FORMACIÓN.</a:t>
            </a:r>
          </a:p>
          <a:p>
            <a:pPr marL="800100" lvl="1" indent="-342900" eaLnBrk="0" fontAlgn="base" hangingPunct="0">
              <a:lnSpc>
                <a:spcPct val="150000"/>
              </a:lnSpc>
              <a:spcBef>
                <a:spcPct val="0"/>
              </a:spcBef>
              <a:spcAft>
                <a:spcPct val="0"/>
              </a:spcAft>
              <a:buFont typeface="+mj-lt"/>
              <a:buAutoNum type="arabicPeriod"/>
            </a:pPr>
            <a:r>
              <a:rPr lang="es-MX" sz="1600" dirty="0">
                <a:latin typeface="Arial" panose="020B0604020202020204" pitchFamily="34" charset="0"/>
                <a:cs typeface="Arial" panose="020B0604020202020204" pitchFamily="34" charset="0"/>
              </a:rPr>
              <a:t>ANIMACIÓN COMUNITARIA.</a:t>
            </a:r>
          </a:p>
        </p:txBody>
      </p:sp>
      <p:sp>
        <p:nvSpPr>
          <p:cNvPr id="34" name="CuadroTexto 33">
            <a:extLst>
              <a:ext uri="{FF2B5EF4-FFF2-40B4-BE49-F238E27FC236}">
                <a16:creationId xmlns:a16="http://schemas.microsoft.com/office/drawing/2014/main" id="{948F1283-0A9E-C291-A050-B8EC76E80BB9}"/>
              </a:ext>
            </a:extLst>
          </p:cNvPr>
          <p:cNvSpPr txBox="1"/>
          <p:nvPr/>
        </p:nvSpPr>
        <p:spPr>
          <a:xfrm>
            <a:off x="823825" y="999432"/>
            <a:ext cx="11035964" cy="400110"/>
          </a:xfrm>
          <a:prstGeom prst="rect">
            <a:avLst/>
          </a:prstGeom>
          <a:noFill/>
        </p:spPr>
        <p:txBody>
          <a:bodyPr wrap="square">
            <a:spAutoFit/>
          </a:bodyPr>
          <a:lstStyle/>
          <a:p>
            <a:pPr algn="just"/>
            <a:r>
              <a:rPr lang="es-MX" sz="2000" dirty="0">
                <a:solidFill>
                  <a:srgbClr val="202124"/>
                </a:solidFill>
                <a:latin typeface="arial" panose="020B0604020202020204" pitchFamily="34" charset="0"/>
              </a:rPr>
              <a:t>Nuestra Gran Misión Católica 2023, alcanzará sus objetivos a través de 3 grandes momentos:</a:t>
            </a:r>
            <a:endParaRPr lang="es-ES" sz="2400" dirty="0">
              <a:solidFill>
                <a:schemeClr val="tx1">
                  <a:lumMod val="65000"/>
                  <a:lumOff val="35000"/>
                </a:schemeClr>
              </a:solidFill>
              <a:latin typeface="Century Gothic" panose="020B0502020202020204" pitchFamily="34" charset="0"/>
            </a:endParaRPr>
          </a:p>
        </p:txBody>
      </p:sp>
      <p:sp>
        <p:nvSpPr>
          <p:cNvPr id="35" name="CuadroTexto 34">
            <a:extLst>
              <a:ext uri="{FF2B5EF4-FFF2-40B4-BE49-F238E27FC236}">
                <a16:creationId xmlns:a16="http://schemas.microsoft.com/office/drawing/2014/main" id="{5BED1AF7-2D76-CB8B-B2D1-B7C4ACB334AD}"/>
              </a:ext>
            </a:extLst>
          </p:cNvPr>
          <p:cNvSpPr txBox="1"/>
          <p:nvPr/>
        </p:nvSpPr>
        <p:spPr>
          <a:xfrm>
            <a:off x="1091890" y="85940"/>
            <a:ext cx="10522092" cy="830997"/>
          </a:xfrm>
          <a:prstGeom prst="rect">
            <a:avLst/>
          </a:prstGeom>
          <a:noFill/>
        </p:spPr>
        <p:txBody>
          <a:bodyPr wrap="square">
            <a:spAutoFit/>
          </a:bodyPr>
          <a:lstStyle/>
          <a:p>
            <a:pPr algn="ctr"/>
            <a:r>
              <a:rPr lang="es-MX" sz="4800" dirty="0">
                <a:solidFill>
                  <a:schemeClr val="accent4">
                    <a:lumMod val="75000"/>
                  </a:schemeClr>
                </a:solidFill>
                <a:latin typeface="Aharoni" panose="02010803020104030203" pitchFamily="2" charset="-79"/>
                <a:cs typeface="Aharoni" panose="02010803020104030203" pitchFamily="2" charset="-79"/>
              </a:rPr>
              <a:t>Momentos de la Gran Misión</a:t>
            </a:r>
          </a:p>
        </p:txBody>
      </p:sp>
      <p:sp>
        <p:nvSpPr>
          <p:cNvPr id="37" name="CuadroTexto 9">
            <a:extLst>
              <a:ext uri="{FF2B5EF4-FFF2-40B4-BE49-F238E27FC236}">
                <a16:creationId xmlns:a16="http://schemas.microsoft.com/office/drawing/2014/main" id="{44E43372-71A5-46B0-255C-A39E8A2A1537}"/>
              </a:ext>
            </a:extLst>
          </p:cNvPr>
          <p:cNvSpPr txBox="1"/>
          <p:nvPr/>
        </p:nvSpPr>
        <p:spPr>
          <a:xfrm>
            <a:off x="4435813" y="3890868"/>
            <a:ext cx="3141242" cy="2453044"/>
          </a:xfrm>
          <a:prstGeom prst="rect">
            <a:avLst/>
          </a:prstGeom>
          <a:noFill/>
          <a:ln>
            <a:noFill/>
          </a:ln>
        </p:spPr>
        <p:txBody>
          <a:bodyPr wrap="square" rtlCol="0">
            <a:spAutoFit/>
          </a:bodyPr>
          <a:lstStyle/>
          <a:p>
            <a:pPr marL="360363" lvl="1" indent="-273050" eaLnBrk="0" fontAlgn="base" hangingPunct="0">
              <a:lnSpc>
                <a:spcPct val="150000"/>
              </a:lnSpc>
              <a:spcBef>
                <a:spcPct val="0"/>
              </a:spcBef>
              <a:spcAft>
                <a:spcPct val="0"/>
              </a:spcAft>
              <a:buFont typeface="+mj-lt"/>
              <a:buAutoNum type="arabicPeriod"/>
            </a:pPr>
            <a:r>
              <a:rPr lang="es-MX" sz="1600" dirty="0">
                <a:latin typeface="Arial" panose="020B0604020202020204" pitchFamily="34" charset="0"/>
                <a:cs typeface="Arial" panose="020B0604020202020204" pitchFamily="34" charset="0"/>
              </a:rPr>
              <a:t>MISA DE ENVÍO</a:t>
            </a:r>
          </a:p>
          <a:p>
            <a:pPr marL="360363" lvl="1" indent="-273050" eaLnBrk="0" fontAlgn="base" hangingPunct="0">
              <a:lnSpc>
                <a:spcPct val="150000"/>
              </a:lnSpc>
              <a:spcBef>
                <a:spcPct val="0"/>
              </a:spcBef>
              <a:spcAft>
                <a:spcPct val="0"/>
              </a:spcAft>
              <a:buFont typeface="+mj-lt"/>
              <a:buAutoNum type="arabicPeriod"/>
            </a:pPr>
            <a:r>
              <a:rPr lang="es-MX" sz="1600" dirty="0">
                <a:latin typeface="Arial" panose="020B0604020202020204" pitchFamily="34" charset="0"/>
                <a:cs typeface="Arial" panose="020B0604020202020204" pitchFamily="34" charset="0"/>
              </a:rPr>
              <a:t>ORACIÓN COMUNITARIA</a:t>
            </a:r>
          </a:p>
          <a:p>
            <a:pPr marL="360363" lvl="1" indent="-273050" eaLnBrk="0" fontAlgn="base" hangingPunct="0">
              <a:lnSpc>
                <a:spcPct val="150000"/>
              </a:lnSpc>
              <a:spcBef>
                <a:spcPct val="0"/>
              </a:spcBef>
              <a:spcAft>
                <a:spcPct val="0"/>
              </a:spcAft>
              <a:buFont typeface="+mj-lt"/>
              <a:buAutoNum type="arabicPeriod"/>
            </a:pPr>
            <a:r>
              <a:rPr lang="es-MX" sz="1600" dirty="0">
                <a:latin typeface="Arial" panose="020B0604020202020204" pitchFamily="34" charset="0"/>
                <a:cs typeface="Arial" panose="020B0604020202020204" pitchFamily="34" charset="0"/>
              </a:rPr>
              <a:t>TOCAR PUERTAS</a:t>
            </a:r>
          </a:p>
          <a:p>
            <a:pPr marL="790575" lvl="2" indent="-342900" eaLnBrk="0" fontAlgn="base" hangingPunct="0">
              <a:lnSpc>
                <a:spcPct val="150000"/>
              </a:lnSpc>
              <a:spcBef>
                <a:spcPct val="0"/>
              </a:spcBef>
              <a:spcAft>
                <a:spcPct val="0"/>
              </a:spcAft>
              <a:buFont typeface="+mj-lt"/>
              <a:buAutoNum type="alphaLcParenR"/>
            </a:pPr>
            <a:r>
              <a:rPr lang="es-MX" sz="1400" dirty="0">
                <a:latin typeface="Arial" panose="020B0604020202020204" pitchFamily="34" charset="0"/>
                <a:cs typeface="Arial" panose="020B0604020202020204" pitchFamily="34" charset="0"/>
              </a:rPr>
              <a:t>MENSAJE DE KERIGMA</a:t>
            </a:r>
          </a:p>
          <a:p>
            <a:pPr marL="790575" lvl="2" indent="-342900" eaLnBrk="0" fontAlgn="base" hangingPunct="0">
              <a:lnSpc>
                <a:spcPct val="150000"/>
              </a:lnSpc>
              <a:spcBef>
                <a:spcPct val="0"/>
              </a:spcBef>
              <a:spcAft>
                <a:spcPct val="0"/>
              </a:spcAft>
              <a:buFont typeface="+mj-lt"/>
              <a:buAutoNum type="alphaLcParenR"/>
            </a:pPr>
            <a:r>
              <a:rPr lang="es-MX" sz="1400" dirty="0">
                <a:latin typeface="Arial" panose="020B0604020202020204" pitchFamily="34" charset="0"/>
                <a:cs typeface="Arial" panose="020B0604020202020204" pitchFamily="34" charset="0"/>
              </a:rPr>
              <a:t>INVITACIÓN A CONVERSATORIOS POR LA PAZ.</a:t>
            </a:r>
          </a:p>
        </p:txBody>
      </p:sp>
      <p:sp>
        <p:nvSpPr>
          <p:cNvPr id="38" name="CuadroTexto 9">
            <a:extLst>
              <a:ext uri="{FF2B5EF4-FFF2-40B4-BE49-F238E27FC236}">
                <a16:creationId xmlns:a16="http://schemas.microsoft.com/office/drawing/2014/main" id="{31F1563B-B68D-643E-2265-7AA8C4E2F008}"/>
              </a:ext>
            </a:extLst>
          </p:cNvPr>
          <p:cNvSpPr txBox="1"/>
          <p:nvPr/>
        </p:nvSpPr>
        <p:spPr>
          <a:xfrm>
            <a:off x="7940036" y="3936969"/>
            <a:ext cx="4256927" cy="2755113"/>
          </a:xfrm>
          <a:prstGeom prst="rect">
            <a:avLst/>
          </a:prstGeom>
          <a:noFill/>
          <a:ln>
            <a:noFill/>
          </a:ln>
        </p:spPr>
        <p:txBody>
          <a:bodyPr wrap="square" rtlCol="0">
            <a:spAutoFit/>
          </a:bodyPr>
          <a:lstStyle/>
          <a:p>
            <a:pPr marL="360363" lvl="1" indent="-273050" eaLnBrk="0" fontAlgn="base" hangingPunct="0">
              <a:lnSpc>
                <a:spcPct val="150000"/>
              </a:lnSpc>
              <a:spcBef>
                <a:spcPct val="0"/>
              </a:spcBef>
              <a:spcAft>
                <a:spcPct val="0"/>
              </a:spcAft>
              <a:buFont typeface="+mj-lt"/>
              <a:buAutoNum type="arabicPeriod"/>
            </a:pPr>
            <a:r>
              <a:rPr lang="es-MX" sz="1600" dirty="0">
                <a:latin typeface="Arial" panose="020B0604020202020204" pitchFamily="34" charset="0"/>
                <a:cs typeface="Arial" panose="020B0604020202020204" pitchFamily="34" charset="0"/>
              </a:rPr>
              <a:t>ORGANIZACIÓN</a:t>
            </a:r>
          </a:p>
          <a:p>
            <a:pPr marL="360363" lvl="1" indent="-273050" eaLnBrk="0" fontAlgn="base" hangingPunct="0">
              <a:lnSpc>
                <a:spcPct val="150000"/>
              </a:lnSpc>
              <a:spcBef>
                <a:spcPct val="0"/>
              </a:spcBef>
              <a:spcAft>
                <a:spcPct val="0"/>
              </a:spcAft>
              <a:buFont typeface="+mj-lt"/>
              <a:buAutoNum type="arabicPeriod"/>
            </a:pPr>
            <a:r>
              <a:rPr lang="es-MX" sz="1600" dirty="0">
                <a:latin typeface="Arial" panose="020B0604020202020204" pitchFamily="34" charset="0"/>
                <a:cs typeface="Arial" panose="020B0604020202020204" pitchFamily="34" charset="0"/>
              </a:rPr>
              <a:t>ANIMACIÓN A LA PARTICIPACIÓN</a:t>
            </a:r>
          </a:p>
          <a:p>
            <a:pPr marL="360363" lvl="1" indent="-273050" eaLnBrk="0" fontAlgn="base" hangingPunct="0">
              <a:lnSpc>
                <a:spcPct val="150000"/>
              </a:lnSpc>
              <a:spcBef>
                <a:spcPct val="0"/>
              </a:spcBef>
              <a:spcAft>
                <a:spcPct val="0"/>
              </a:spcAft>
              <a:buFont typeface="+mj-lt"/>
              <a:buAutoNum type="arabicPeriod"/>
            </a:pPr>
            <a:r>
              <a:rPr lang="es-MX" sz="1600" dirty="0">
                <a:latin typeface="Arial" panose="020B0604020202020204" pitchFamily="34" charset="0"/>
                <a:cs typeface="Arial" panose="020B0604020202020204" pitchFamily="34" charset="0"/>
              </a:rPr>
              <a:t>CONVERSATORIOS:</a:t>
            </a:r>
          </a:p>
          <a:p>
            <a:pPr marL="622300" lvl="2" indent="-261938" eaLnBrk="0" fontAlgn="base" hangingPunct="0">
              <a:spcBef>
                <a:spcPct val="0"/>
              </a:spcBef>
              <a:spcAft>
                <a:spcPct val="0"/>
              </a:spcAft>
              <a:buFont typeface="+mj-lt"/>
              <a:buAutoNum type="alphaLcParenR"/>
            </a:pPr>
            <a:r>
              <a:rPr lang="es-MX" sz="1600" dirty="0">
                <a:latin typeface="Arial" panose="020B0604020202020204" pitchFamily="34" charset="0"/>
                <a:cs typeface="Arial" panose="020B0604020202020204" pitchFamily="34" charset="0"/>
              </a:rPr>
              <a:t>“La comunidad que soñamos”</a:t>
            </a:r>
          </a:p>
          <a:p>
            <a:pPr marL="622300" lvl="2" indent="-261938" eaLnBrk="0" fontAlgn="base" hangingPunct="0">
              <a:spcBef>
                <a:spcPct val="0"/>
              </a:spcBef>
              <a:spcAft>
                <a:spcPct val="0"/>
              </a:spcAft>
              <a:buFont typeface="+mj-lt"/>
              <a:buAutoNum type="alphaLcParenR"/>
            </a:pPr>
            <a:r>
              <a:rPr lang="es-MX" sz="1600" dirty="0">
                <a:latin typeface="Arial" panose="020B0604020202020204" pitchFamily="34" charset="0"/>
                <a:cs typeface="Arial" panose="020B0604020202020204" pitchFamily="34" charset="0"/>
              </a:rPr>
              <a:t>“Causas de la violencia”</a:t>
            </a:r>
          </a:p>
          <a:p>
            <a:pPr marL="622300" lvl="2" indent="-261938" eaLnBrk="0" fontAlgn="base" hangingPunct="0">
              <a:spcBef>
                <a:spcPct val="0"/>
              </a:spcBef>
              <a:spcAft>
                <a:spcPct val="0"/>
              </a:spcAft>
              <a:buFont typeface="+mj-lt"/>
              <a:buAutoNum type="alphaLcParenR"/>
            </a:pPr>
            <a:r>
              <a:rPr lang="es-MX" sz="1600" dirty="0">
                <a:latin typeface="Arial" panose="020B0604020202020204" pitchFamily="34" charset="0"/>
                <a:cs typeface="Arial" panose="020B0604020202020204" pitchFamily="34" charset="0"/>
              </a:rPr>
              <a:t>“La familia como base para la paz”</a:t>
            </a:r>
          </a:p>
          <a:p>
            <a:pPr marL="622300" lvl="2" indent="-261938" eaLnBrk="0" fontAlgn="base" hangingPunct="0">
              <a:spcBef>
                <a:spcPct val="0"/>
              </a:spcBef>
              <a:spcAft>
                <a:spcPct val="0"/>
              </a:spcAft>
              <a:buFont typeface="+mj-lt"/>
              <a:buAutoNum type="alphaLcParenR"/>
            </a:pPr>
            <a:r>
              <a:rPr lang="es-MX" sz="1600" dirty="0">
                <a:latin typeface="Arial" panose="020B0604020202020204" pitchFamily="34" charset="0"/>
                <a:cs typeface="Arial" panose="020B0604020202020204" pitchFamily="34" charset="0"/>
              </a:rPr>
              <a:t>“Los vecinos como la familia extensa”</a:t>
            </a:r>
          </a:p>
          <a:p>
            <a:pPr marL="360362" lvl="2" eaLnBrk="0" fontAlgn="base" hangingPunct="0">
              <a:spcBef>
                <a:spcPct val="0"/>
              </a:spcBef>
              <a:spcAft>
                <a:spcPct val="0"/>
              </a:spcAft>
            </a:pPr>
            <a:endParaRPr lang="es-MX" sz="1600" dirty="0">
              <a:latin typeface="Arial" panose="020B0604020202020204" pitchFamily="34" charset="0"/>
              <a:cs typeface="Arial" panose="020B0604020202020204" pitchFamily="34" charset="0"/>
            </a:endParaRPr>
          </a:p>
          <a:p>
            <a:pPr marL="360363" lvl="1" indent="-273050" eaLnBrk="0" fontAlgn="base" hangingPunct="0">
              <a:lnSpc>
                <a:spcPct val="150000"/>
              </a:lnSpc>
              <a:spcBef>
                <a:spcPct val="0"/>
              </a:spcBef>
              <a:spcAft>
                <a:spcPct val="0"/>
              </a:spcAft>
              <a:buFont typeface="+mj-lt"/>
              <a:buAutoNum type="arabicPeriod"/>
            </a:pPr>
            <a:r>
              <a:rPr lang="es-MX" sz="1600" dirty="0">
                <a:latin typeface="Arial" panose="020B0604020202020204" pitchFamily="34" charset="0"/>
                <a:cs typeface="Arial" panose="020B0604020202020204" pitchFamily="34" charset="0"/>
              </a:rPr>
              <a:t>COMPARTIR LAS CONCLUSIONES</a:t>
            </a:r>
          </a:p>
        </p:txBody>
      </p:sp>
    </p:spTree>
    <p:extLst>
      <p:ext uri="{BB962C8B-B14F-4D97-AF65-F5344CB8AC3E}">
        <p14:creationId xmlns:p14="http://schemas.microsoft.com/office/powerpoint/2010/main" val="18245181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Rectangle 2">
            <a:extLst>
              <a:ext uri="{FF2B5EF4-FFF2-40B4-BE49-F238E27FC236}">
                <a16:creationId xmlns:a16="http://schemas.microsoft.com/office/drawing/2014/main" id="{20F2C174-B20E-1E68-A2A3-D56771590086}"/>
              </a:ext>
            </a:extLst>
          </p:cNvPr>
          <p:cNvSpPr>
            <a:spLocks noChangeArrowheads="1"/>
          </p:cNvSpPr>
          <p:nvPr/>
        </p:nvSpPr>
        <p:spPr bwMode="auto">
          <a:xfrm>
            <a:off x="4190710" y="1037621"/>
            <a:ext cx="18473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s-MX" sz="16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MX" sz="1600" b="0" i="0" u="none" strike="noStrike" cap="none" normalizeH="0" baseline="0" dirty="0">
              <a:ln>
                <a:noFill/>
              </a:ln>
              <a:solidFill>
                <a:schemeClr val="tx1"/>
              </a:solidFill>
              <a:effectLst/>
              <a:latin typeface="Arial" panose="020B0604020202020204" pitchFamily="34" charset="0"/>
            </a:endParaRPr>
          </a:p>
        </p:txBody>
      </p:sp>
      <p:sp>
        <p:nvSpPr>
          <p:cNvPr id="5" name="CuadroTexto 31">
            <a:extLst>
              <a:ext uri="{FF2B5EF4-FFF2-40B4-BE49-F238E27FC236}">
                <a16:creationId xmlns:a16="http://schemas.microsoft.com/office/drawing/2014/main" id="{C1234B6F-5035-3989-27E0-15B16B033A0F}"/>
              </a:ext>
            </a:extLst>
          </p:cNvPr>
          <p:cNvSpPr txBox="1"/>
          <p:nvPr/>
        </p:nvSpPr>
        <p:spPr>
          <a:xfrm>
            <a:off x="2213553" y="408645"/>
            <a:ext cx="7764893" cy="830997"/>
          </a:xfrm>
          <a:prstGeom prst="rect">
            <a:avLst/>
          </a:prstGeom>
          <a:noFill/>
        </p:spPr>
        <p:txBody>
          <a:bodyPr wrap="square" rtlCol="0">
            <a:spAutoFit/>
          </a:bodyPr>
          <a:lstStyle/>
          <a:p>
            <a:pPr algn="ctr"/>
            <a:r>
              <a:rPr lang="es-ES" sz="2400" b="1" dirty="0">
                <a:solidFill>
                  <a:schemeClr val="bg1">
                    <a:lumMod val="50000"/>
                  </a:schemeClr>
                </a:solidFill>
                <a:latin typeface="Aharoni" panose="02010803020104030203" pitchFamily="2" charset="-79"/>
                <a:cs typeface="Aharoni" panose="02010803020104030203" pitchFamily="2" charset="-79"/>
              </a:rPr>
              <a:t>Programa parroquial para la vivencia de la </a:t>
            </a:r>
          </a:p>
          <a:p>
            <a:pPr algn="ctr"/>
            <a:r>
              <a:rPr lang="es-ES" sz="2400" b="1" dirty="0">
                <a:solidFill>
                  <a:schemeClr val="accent4">
                    <a:lumMod val="75000"/>
                  </a:schemeClr>
                </a:solidFill>
                <a:latin typeface="Aharoni" panose="02010803020104030203" pitchFamily="2" charset="-79"/>
                <a:cs typeface="Aharoni" panose="02010803020104030203" pitchFamily="2" charset="-79"/>
              </a:rPr>
              <a:t>Gran Misión Católica 2023 </a:t>
            </a:r>
            <a:r>
              <a:rPr lang="es-ES" sz="2000" dirty="0">
                <a:solidFill>
                  <a:schemeClr val="bg1">
                    <a:lumMod val="50000"/>
                  </a:schemeClr>
                </a:solidFill>
                <a:latin typeface="+mj-lt"/>
                <a:cs typeface="Aharoni" panose="02010803020104030203" pitchFamily="2" charset="-79"/>
              </a:rPr>
              <a:t>“La paz este con ustedes”</a:t>
            </a:r>
          </a:p>
        </p:txBody>
      </p:sp>
      <p:pic>
        <p:nvPicPr>
          <p:cNvPr id="4" name="Imagen 3" descr="Interfaz de usuario gráfica, Aplicación&#10;&#10;Descripción generada automáticamente">
            <a:extLst>
              <a:ext uri="{FF2B5EF4-FFF2-40B4-BE49-F238E27FC236}">
                <a16:creationId xmlns:a16="http://schemas.microsoft.com/office/drawing/2014/main" id="{17DC22C1-C355-F096-CC9E-20C3BA1486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018" y="1892595"/>
            <a:ext cx="11205558" cy="4284921"/>
          </a:xfrm>
          <a:prstGeom prst="rect">
            <a:avLst/>
          </a:prstGeom>
        </p:spPr>
      </p:pic>
    </p:spTree>
    <p:extLst>
      <p:ext uri="{BB962C8B-B14F-4D97-AF65-F5344CB8AC3E}">
        <p14:creationId xmlns:p14="http://schemas.microsoft.com/office/powerpoint/2010/main" val="2826505344"/>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37345</TotalTime>
  <Words>799</Words>
  <Application>Microsoft Office PowerPoint</Application>
  <PresentationFormat>Panorámica</PresentationFormat>
  <Paragraphs>96</Paragraphs>
  <Slides>23</Slides>
  <Notes>0</Notes>
  <HiddenSlides>0</HiddenSlides>
  <MMClips>4</MMClips>
  <ScaleCrop>false</ScaleCrop>
  <HeadingPairs>
    <vt:vector size="6" baseType="variant">
      <vt:variant>
        <vt:lpstr>Fuentes usadas</vt:lpstr>
      </vt:variant>
      <vt:variant>
        <vt:i4>8</vt:i4>
      </vt:variant>
      <vt:variant>
        <vt:lpstr>Tema</vt:lpstr>
      </vt:variant>
      <vt:variant>
        <vt:i4>1</vt:i4>
      </vt:variant>
      <vt:variant>
        <vt:lpstr>Títulos de diapositiva</vt:lpstr>
      </vt:variant>
      <vt:variant>
        <vt:i4>23</vt:i4>
      </vt:variant>
    </vt:vector>
  </HeadingPairs>
  <TitlesOfParts>
    <vt:vector size="32" baseType="lpstr">
      <vt:lpstr>Aharoni</vt:lpstr>
      <vt:lpstr>Arial</vt:lpstr>
      <vt:lpstr>Arial</vt:lpstr>
      <vt:lpstr>Bookman Old Style</vt:lpstr>
      <vt:lpstr>Calibri</vt:lpstr>
      <vt:lpstr>Calibri Light</vt:lpstr>
      <vt:lpstr>Cambria</vt:lpstr>
      <vt:lpstr>Century Gothic</vt:lpstr>
      <vt:lpstr>Tema de Office</vt:lpstr>
      <vt:lpstr>Misioneros de la Paz</vt:lpstr>
      <vt:lpstr>Programa del Encuentro</vt:lpstr>
      <vt:lpstr>Presentación de PowerPoint</vt:lpstr>
      <vt:lpstr>¿Cómo vivir nuestra Gran Misión Católica 2023?</vt:lpstr>
      <vt:lpstr>Presentación de PowerPoint</vt:lpstr>
      <vt:lpstr>Objetivo General </vt:lpstr>
      <vt:lpstr>Identidad de la Gran Misión </vt:lpstr>
      <vt:lpstr>Presentación de PowerPoint</vt:lpstr>
      <vt:lpstr>Presentación de PowerPoint</vt:lpstr>
      <vt:lpstr>Presentación de PowerPoint</vt:lpstr>
      <vt:lpstr>Presentación de PowerPoint</vt:lpstr>
      <vt:lpstr>Conversatorios por la Paz</vt:lpstr>
      <vt:lpstr>Presentación de PowerPoint</vt:lpstr>
      <vt:lpstr>¿Qué es un conversatorio?</vt:lpstr>
      <vt:lpstr>Presentación de PowerPoint</vt:lpstr>
      <vt:lpstr>Temática de los Conversatorios</vt:lpstr>
      <vt:lpstr>Temática de los Conversatorios</vt:lpstr>
      <vt:lpstr>¿Cuáles son sus características?</vt:lpstr>
      <vt:lpstr>¿Cuáles son sus características?</vt:lpstr>
      <vt:lpstr>¿Qué se necesita preparar con anterioridad?</vt:lpstr>
      <vt:lpstr>¿Qué alcance pretende?</vt:lpstr>
      <vt:lpstr>Presentación de PowerPoint</vt:lpstr>
      <vt:lpstr>Espacio para dudas y preguntas</vt:lpstr>
    </vt:vector>
  </TitlesOfParts>
  <Company>HP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Gran Misión Católica 2023</dc:title>
  <dc:creator>Cuenta Microsoft</dc:creator>
  <cp:lastModifiedBy>Vicaria De Laicos</cp:lastModifiedBy>
  <cp:revision>33</cp:revision>
  <dcterms:created xsi:type="dcterms:W3CDTF">2023-03-08T05:58:54Z</dcterms:created>
  <dcterms:modified xsi:type="dcterms:W3CDTF">2023-04-21T17:15:52Z</dcterms:modified>
</cp:coreProperties>
</file>